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3">
  <p:sldMasterIdLst>
    <p:sldMasterId id="2147483667" r:id="rId1"/>
    <p:sldMasterId id="2147483672" r:id="rId2"/>
  </p:sldMasterIdLst>
  <p:notesMasterIdLst>
    <p:notesMasterId r:id="rId32"/>
  </p:notesMasterIdLst>
  <p:handoutMasterIdLst>
    <p:handoutMasterId r:id="rId33"/>
  </p:handoutMasterIdLst>
  <p:sldIdLst>
    <p:sldId id="377" r:id="rId3"/>
    <p:sldId id="259" r:id="rId4"/>
    <p:sldId id="272" r:id="rId5"/>
    <p:sldId id="352" r:id="rId6"/>
    <p:sldId id="314" r:id="rId7"/>
    <p:sldId id="353" r:id="rId8"/>
    <p:sldId id="354" r:id="rId9"/>
    <p:sldId id="355" r:id="rId10"/>
    <p:sldId id="341" r:id="rId11"/>
    <p:sldId id="375" r:id="rId12"/>
    <p:sldId id="358" r:id="rId13"/>
    <p:sldId id="357" r:id="rId14"/>
    <p:sldId id="360" r:id="rId15"/>
    <p:sldId id="361" r:id="rId16"/>
    <p:sldId id="362" r:id="rId17"/>
    <p:sldId id="363" r:id="rId18"/>
    <p:sldId id="364" r:id="rId19"/>
    <p:sldId id="365" r:id="rId20"/>
    <p:sldId id="366" r:id="rId21"/>
    <p:sldId id="367" r:id="rId22"/>
    <p:sldId id="368" r:id="rId23"/>
    <p:sldId id="371" r:id="rId24"/>
    <p:sldId id="369" r:id="rId25"/>
    <p:sldId id="370" r:id="rId26"/>
    <p:sldId id="372" r:id="rId27"/>
    <p:sldId id="373" r:id="rId28"/>
    <p:sldId id="374" r:id="rId29"/>
    <p:sldId id="311" r:id="rId30"/>
    <p:sldId id="376" r:id="rId3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8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3137"/>
    <a:srgbClr val="FF9933"/>
    <a:srgbClr val="AA2126"/>
    <a:srgbClr val="92D050"/>
    <a:srgbClr val="E36669"/>
    <a:srgbClr val="D83236"/>
    <a:srgbClr val="007AC6"/>
    <a:srgbClr val="0070C0"/>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77766" autoAdjust="0"/>
  </p:normalViewPr>
  <p:slideViewPr>
    <p:cSldViewPr>
      <p:cViewPr varScale="1">
        <p:scale>
          <a:sx n="90" d="100"/>
          <a:sy n="90" d="100"/>
        </p:scale>
        <p:origin x="-2148" y="-114"/>
      </p:cViewPr>
      <p:guideLst>
        <p:guide orient="horz" pos="2160"/>
        <p:guide pos="2880"/>
      </p:guideLst>
    </p:cSldViewPr>
  </p:slideViewPr>
  <p:outlineViewPr>
    <p:cViewPr>
      <p:scale>
        <a:sx n="33" d="100"/>
        <a:sy n="33" d="100"/>
      </p:scale>
      <p:origin x="0" y="-39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313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B31F8C-004F-4A7C-9B69-C1C81AD067BC}" type="doc">
      <dgm:prSet loTypeId="urn:microsoft.com/office/officeart/2008/layout/AlternatingHexagons" loCatId="list" qsTypeId="urn:microsoft.com/office/officeart/2005/8/quickstyle/simple2" qsCatId="simple" csTypeId="urn:microsoft.com/office/officeart/2005/8/colors/colorful1#5" csCatId="colorful" phldr="1"/>
      <dgm:spPr/>
      <dgm:t>
        <a:bodyPr/>
        <a:lstStyle/>
        <a:p>
          <a:endParaRPr lang="es-ES"/>
        </a:p>
      </dgm:t>
    </dgm:pt>
    <dgm:pt modelId="{E105D037-7883-412F-8FF5-AF414B9D23C7}">
      <dgm:prSet phldrT="[Texto]" custT="1"/>
      <dgm:spPr>
        <a:solidFill>
          <a:srgbClr val="AA2126"/>
        </a:solidFill>
      </dgm:spPr>
      <dgm:t>
        <a:bodyPr/>
        <a:lstStyle/>
        <a:p>
          <a:pPr algn="ctr"/>
          <a:r>
            <a:rPr lang="es-ES" sz="1600" b="1" cap="all" baseline="0" dirty="0" smtClean="0"/>
            <a:t>Correo </a:t>
          </a:r>
          <a:r>
            <a:rPr lang="es-ES" sz="1600" b="1" cap="all" baseline="0" dirty="0" err="1" smtClean="0"/>
            <a:t>electró-nico</a:t>
          </a:r>
          <a:endParaRPr lang="es-ES" sz="1600" b="1" cap="all" baseline="0" dirty="0"/>
        </a:p>
      </dgm:t>
    </dgm:pt>
    <dgm:pt modelId="{9E9BA1F4-A3E8-49B4-B851-5F3C142A4F3A}" type="parTrans" cxnId="{D63F8048-2F4D-4EF4-BDB2-B98E9123B862}">
      <dgm:prSet/>
      <dgm:spPr/>
      <dgm:t>
        <a:bodyPr/>
        <a:lstStyle/>
        <a:p>
          <a:pPr algn="ctr"/>
          <a:endParaRPr lang="es-ES" sz="1600"/>
        </a:p>
      </dgm:t>
    </dgm:pt>
    <dgm:pt modelId="{857D0AB0-BF47-4319-AC59-88642079DF10}" type="sibTrans" cxnId="{D63F8048-2F4D-4EF4-BDB2-B98E9123B862}">
      <dgm:prSet custT="1"/>
      <dgm:spPr>
        <a:solidFill>
          <a:srgbClr val="92D050"/>
        </a:solidFill>
      </dgm:spPr>
      <dgm:t>
        <a:bodyPr/>
        <a:lstStyle/>
        <a:p>
          <a:pPr algn="ctr"/>
          <a:r>
            <a:rPr lang="es-ES" sz="1600" b="1" cap="all" baseline="0" dirty="0" smtClean="0"/>
            <a:t>DISPOSITI-VOS de </a:t>
          </a:r>
          <a:r>
            <a:rPr lang="es-ES" sz="1600" b="1" cap="all" baseline="0" dirty="0" err="1" smtClean="0"/>
            <a:t>almace-namiento</a:t>
          </a:r>
          <a:endParaRPr lang="es-ES" sz="1600" b="1" cap="all" baseline="0" dirty="0" smtClean="0"/>
        </a:p>
      </dgm:t>
    </dgm:pt>
    <dgm:pt modelId="{5647A7E5-F6EE-4AE3-9F14-E10D479617AC}">
      <dgm:prSet phldrT="[Texto]" custT="1"/>
      <dgm:spPr/>
      <dgm:t>
        <a:bodyPr/>
        <a:lstStyle/>
        <a:p>
          <a:pPr algn="ctr"/>
          <a:r>
            <a:rPr lang="es-ES" sz="1600" b="1" cap="all" baseline="0" dirty="0" smtClean="0"/>
            <a:t>Fallos de seguridad</a:t>
          </a:r>
        </a:p>
      </dgm:t>
    </dgm:pt>
    <dgm:pt modelId="{29E793E4-93E1-440A-95A6-7006DB35AE35}" type="parTrans" cxnId="{99557823-87F7-4A13-9C81-086255AB7501}">
      <dgm:prSet/>
      <dgm:spPr/>
      <dgm:t>
        <a:bodyPr/>
        <a:lstStyle/>
        <a:p>
          <a:pPr algn="ctr"/>
          <a:endParaRPr lang="es-ES" sz="1600"/>
        </a:p>
      </dgm:t>
    </dgm:pt>
    <dgm:pt modelId="{0D0E826C-8141-4391-8A30-967A215617A8}" type="sibTrans" cxnId="{99557823-87F7-4A13-9C81-086255AB7501}">
      <dgm:prSet custT="1"/>
      <dgm:spPr>
        <a:solidFill>
          <a:srgbClr val="7030A0"/>
        </a:solidFill>
      </dgm:spPr>
      <dgm:t>
        <a:bodyPr/>
        <a:lstStyle/>
        <a:p>
          <a:pPr algn="ctr"/>
          <a:r>
            <a:rPr lang="es-ES" sz="1600" b="1" dirty="0" smtClean="0"/>
            <a:t>PÁGINAS WEB MALICIOSAS</a:t>
          </a:r>
          <a:endParaRPr lang="es-ES" sz="1600" b="1" dirty="0"/>
        </a:p>
      </dgm:t>
    </dgm:pt>
    <dgm:pt modelId="{FA4A5692-AA80-4481-93DB-BA1243673CF3}">
      <dgm:prSet phldrT="[Texto]" custT="1"/>
      <dgm:spPr>
        <a:solidFill>
          <a:srgbClr val="FF9933"/>
        </a:solidFill>
      </dgm:spPr>
      <dgm:t>
        <a:bodyPr/>
        <a:lstStyle/>
        <a:p>
          <a:pPr algn="ctr"/>
          <a:r>
            <a:rPr lang="es-ES" sz="1600" b="1" cap="all" baseline="0" dirty="0" smtClean="0"/>
            <a:t>DESCARGA DE Ficheros DE INTERNET</a:t>
          </a:r>
          <a:endParaRPr lang="es-ES" sz="1600" b="1" cap="all" baseline="0" dirty="0"/>
        </a:p>
      </dgm:t>
    </dgm:pt>
    <dgm:pt modelId="{F4D491C8-BEF7-4AE0-8769-4376F87ACC69}" type="parTrans" cxnId="{5B7C1B29-26D3-49C1-B714-7839E713D1F5}">
      <dgm:prSet/>
      <dgm:spPr/>
      <dgm:t>
        <a:bodyPr/>
        <a:lstStyle/>
        <a:p>
          <a:pPr algn="ctr"/>
          <a:endParaRPr lang="es-ES" sz="1600"/>
        </a:p>
      </dgm:t>
    </dgm:pt>
    <dgm:pt modelId="{C9427C87-C904-4585-99DE-315B19C4DE33}" type="sibTrans" cxnId="{5B7C1B29-26D3-49C1-B714-7839E713D1F5}">
      <dgm:prSet custT="1"/>
      <dgm:spPr/>
      <dgm:t>
        <a:bodyPr/>
        <a:lstStyle/>
        <a:p>
          <a:pPr algn="ctr"/>
          <a:r>
            <a:rPr lang="es-ES" sz="1600" b="1" dirty="0" smtClean="0"/>
            <a:t>REDES SOCIALES</a:t>
          </a:r>
          <a:endParaRPr lang="es-ES" sz="1600" b="1" dirty="0"/>
        </a:p>
      </dgm:t>
    </dgm:pt>
    <dgm:pt modelId="{C041786F-8669-4A15-9C1C-9AA3F35CFA44}" type="pres">
      <dgm:prSet presAssocID="{4DB31F8C-004F-4A7C-9B69-C1C81AD067BC}" presName="Name0" presStyleCnt="0">
        <dgm:presLayoutVars>
          <dgm:chMax/>
          <dgm:chPref/>
          <dgm:dir/>
          <dgm:animLvl val="lvl"/>
        </dgm:presLayoutVars>
      </dgm:prSet>
      <dgm:spPr/>
      <dgm:t>
        <a:bodyPr/>
        <a:lstStyle/>
        <a:p>
          <a:endParaRPr lang="es-ES"/>
        </a:p>
      </dgm:t>
    </dgm:pt>
    <dgm:pt modelId="{47AA25BC-8CE3-49A7-BAD1-9D1DB2FDA0D1}" type="pres">
      <dgm:prSet presAssocID="{E105D037-7883-412F-8FF5-AF414B9D23C7}" presName="composite" presStyleCnt="0"/>
      <dgm:spPr/>
      <dgm:t>
        <a:bodyPr/>
        <a:lstStyle/>
        <a:p>
          <a:endParaRPr lang="es-ES"/>
        </a:p>
      </dgm:t>
    </dgm:pt>
    <dgm:pt modelId="{75D9FA64-BC7F-439A-9808-0539BB3F2900}" type="pres">
      <dgm:prSet presAssocID="{E105D037-7883-412F-8FF5-AF414B9D23C7}" presName="Parent1" presStyleLbl="node1" presStyleIdx="0" presStyleCnt="6" custScaleX="100594">
        <dgm:presLayoutVars>
          <dgm:chMax val="1"/>
          <dgm:chPref val="1"/>
          <dgm:bulletEnabled val="1"/>
        </dgm:presLayoutVars>
      </dgm:prSet>
      <dgm:spPr/>
      <dgm:t>
        <a:bodyPr/>
        <a:lstStyle/>
        <a:p>
          <a:endParaRPr lang="es-ES"/>
        </a:p>
      </dgm:t>
    </dgm:pt>
    <dgm:pt modelId="{B37ED400-B663-4EC1-8916-66E6DD167C0C}" type="pres">
      <dgm:prSet presAssocID="{E105D037-7883-412F-8FF5-AF414B9D23C7}" presName="Childtext1" presStyleLbl="revTx" presStyleIdx="0" presStyleCnt="3">
        <dgm:presLayoutVars>
          <dgm:chMax val="0"/>
          <dgm:chPref val="0"/>
          <dgm:bulletEnabled val="1"/>
        </dgm:presLayoutVars>
      </dgm:prSet>
      <dgm:spPr/>
      <dgm:t>
        <a:bodyPr/>
        <a:lstStyle/>
        <a:p>
          <a:endParaRPr lang="es-ES"/>
        </a:p>
      </dgm:t>
    </dgm:pt>
    <dgm:pt modelId="{DB1079FF-71DB-463A-88D9-CEBD41048423}" type="pres">
      <dgm:prSet presAssocID="{E105D037-7883-412F-8FF5-AF414B9D23C7}" presName="BalanceSpacing" presStyleCnt="0"/>
      <dgm:spPr/>
      <dgm:t>
        <a:bodyPr/>
        <a:lstStyle/>
        <a:p>
          <a:endParaRPr lang="es-ES"/>
        </a:p>
      </dgm:t>
    </dgm:pt>
    <dgm:pt modelId="{1C344013-5F7D-4E25-91B9-24876491B825}" type="pres">
      <dgm:prSet presAssocID="{E105D037-7883-412F-8FF5-AF414B9D23C7}" presName="BalanceSpacing1" presStyleCnt="0"/>
      <dgm:spPr/>
      <dgm:t>
        <a:bodyPr/>
        <a:lstStyle/>
        <a:p>
          <a:endParaRPr lang="es-ES"/>
        </a:p>
      </dgm:t>
    </dgm:pt>
    <dgm:pt modelId="{D11D03E2-F913-4F19-BCDC-EDB8D032F53B}" type="pres">
      <dgm:prSet presAssocID="{857D0AB0-BF47-4319-AC59-88642079DF10}" presName="Accent1Text" presStyleLbl="node1" presStyleIdx="1" presStyleCnt="6"/>
      <dgm:spPr/>
      <dgm:t>
        <a:bodyPr/>
        <a:lstStyle/>
        <a:p>
          <a:endParaRPr lang="es-ES"/>
        </a:p>
      </dgm:t>
    </dgm:pt>
    <dgm:pt modelId="{B485C769-D034-4721-9292-4C63843475CD}" type="pres">
      <dgm:prSet presAssocID="{857D0AB0-BF47-4319-AC59-88642079DF10}" presName="spaceBetweenRectangles" presStyleCnt="0"/>
      <dgm:spPr/>
      <dgm:t>
        <a:bodyPr/>
        <a:lstStyle/>
        <a:p>
          <a:endParaRPr lang="es-ES"/>
        </a:p>
      </dgm:t>
    </dgm:pt>
    <dgm:pt modelId="{B623B56E-8B37-448F-B695-6904B9A58988}" type="pres">
      <dgm:prSet presAssocID="{5647A7E5-F6EE-4AE3-9F14-E10D479617AC}" presName="composite" presStyleCnt="0"/>
      <dgm:spPr/>
      <dgm:t>
        <a:bodyPr/>
        <a:lstStyle/>
        <a:p>
          <a:endParaRPr lang="es-ES"/>
        </a:p>
      </dgm:t>
    </dgm:pt>
    <dgm:pt modelId="{9E921293-9394-4723-83EE-B494FD603F35}" type="pres">
      <dgm:prSet presAssocID="{5647A7E5-F6EE-4AE3-9F14-E10D479617AC}" presName="Parent1" presStyleLbl="node1" presStyleIdx="2" presStyleCnt="6" custScaleX="109947">
        <dgm:presLayoutVars>
          <dgm:chMax val="1"/>
          <dgm:chPref val="1"/>
          <dgm:bulletEnabled val="1"/>
        </dgm:presLayoutVars>
      </dgm:prSet>
      <dgm:spPr/>
      <dgm:t>
        <a:bodyPr/>
        <a:lstStyle/>
        <a:p>
          <a:endParaRPr lang="es-ES"/>
        </a:p>
      </dgm:t>
    </dgm:pt>
    <dgm:pt modelId="{CB0E1A26-445D-481B-ACD9-76C01FCC47D7}" type="pres">
      <dgm:prSet presAssocID="{5647A7E5-F6EE-4AE3-9F14-E10D479617AC}" presName="Childtext1" presStyleLbl="revTx" presStyleIdx="1" presStyleCnt="3">
        <dgm:presLayoutVars>
          <dgm:chMax val="0"/>
          <dgm:chPref val="0"/>
          <dgm:bulletEnabled val="1"/>
        </dgm:presLayoutVars>
      </dgm:prSet>
      <dgm:spPr/>
      <dgm:t>
        <a:bodyPr/>
        <a:lstStyle/>
        <a:p>
          <a:endParaRPr lang="es-ES"/>
        </a:p>
      </dgm:t>
    </dgm:pt>
    <dgm:pt modelId="{AE6846FD-D55A-4EAB-BC57-B1AC8762B423}" type="pres">
      <dgm:prSet presAssocID="{5647A7E5-F6EE-4AE3-9F14-E10D479617AC}" presName="BalanceSpacing" presStyleCnt="0"/>
      <dgm:spPr/>
      <dgm:t>
        <a:bodyPr/>
        <a:lstStyle/>
        <a:p>
          <a:endParaRPr lang="es-ES"/>
        </a:p>
      </dgm:t>
    </dgm:pt>
    <dgm:pt modelId="{511C5E85-DE4E-4AD4-AD25-CB5FF0A358C3}" type="pres">
      <dgm:prSet presAssocID="{5647A7E5-F6EE-4AE3-9F14-E10D479617AC}" presName="BalanceSpacing1" presStyleCnt="0"/>
      <dgm:spPr/>
      <dgm:t>
        <a:bodyPr/>
        <a:lstStyle/>
        <a:p>
          <a:endParaRPr lang="es-ES"/>
        </a:p>
      </dgm:t>
    </dgm:pt>
    <dgm:pt modelId="{A488D415-D209-46E8-9CC4-AE110C99B090}" type="pres">
      <dgm:prSet presAssocID="{0D0E826C-8141-4391-8A30-967A215617A8}" presName="Accent1Text" presStyleLbl="node1" presStyleIdx="3" presStyleCnt="6" custLinFactNeighborX="1866"/>
      <dgm:spPr/>
      <dgm:t>
        <a:bodyPr/>
        <a:lstStyle/>
        <a:p>
          <a:endParaRPr lang="es-ES"/>
        </a:p>
      </dgm:t>
    </dgm:pt>
    <dgm:pt modelId="{21C3E034-879B-4111-85EC-0BE5383171B5}" type="pres">
      <dgm:prSet presAssocID="{0D0E826C-8141-4391-8A30-967A215617A8}" presName="spaceBetweenRectangles" presStyleCnt="0"/>
      <dgm:spPr/>
      <dgm:t>
        <a:bodyPr/>
        <a:lstStyle/>
        <a:p>
          <a:endParaRPr lang="es-ES"/>
        </a:p>
      </dgm:t>
    </dgm:pt>
    <dgm:pt modelId="{F375F16E-A2F4-44C1-AAAD-7727AF61693A}" type="pres">
      <dgm:prSet presAssocID="{FA4A5692-AA80-4481-93DB-BA1243673CF3}" presName="composite" presStyleCnt="0"/>
      <dgm:spPr/>
      <dgm:t>
        <a:bodyPr/>
        <a:lstStyle/>
        <a:p>
          <a:endParaRPr lang="es-ES"/>
        </a:p>
      </dgm:t>
    </dgm:pt>
    <dgm:pt modelId="{9B2BB258-EAD7-4F3F-8B4F-2628FBEC95B2}" type="pres">
      <dgm:prSet presAssocID="{FA4A5692-AA80-4481-93DB-BA1243673CF3}" presName="Parent1" presStyleLbl="node1" presStyleIdx="4" presStyleCnt="6">
        <dgm:presLayoutVars>
          <dgm:chMax val="1"/>
          <dgm:chPref val="1"/>
          <dgm:bulletEnabled val="1"/>
        </dgm:presLayoutVars>
      </dgm:prSet>
      <dgm:spPr/>
      <dgm:t>
        <a:bodyPr/>
        <a:lstStyle/>
        <a:p>
          <a:endParaRPr lang="es-ES"/>
        </a:p>
      </dgm:t>
    </dgm:pt>
    <dgm:pt modelId="{5F6D9FEB-E83E-4251-A2C4-12DC2AE12B0C}" type="pres">
      <dgm:prSet presAssocID="{FA4A5692-AA80-4481-93DB-BA1243673CF3}" presName="Childtext1" presStyleLbl="revTx" presStyleIdx="2" presStyleCnt="3">
        <dgm:presLayoutVars>
          <dgm:chMax val="0"/>
          <dgm:chPref val="0"/>
          <dgm:bulletEnabled val="1"/>
        </dgm:presLayoutVars>
      </dgm:prSet>
      <dgm:spPr/>
      <dgm:t>
        <a:bodyPr/>
        <a:lstStyle/>
        <a:p>
          <a:endParaRPr lang="es-ES"/>
        </a:p>
      </dgm:t>
    </dgm:pt>
    <dgm:pt modelId="{A5BDAB72-D9DC-4144-9899-80F61D747F24}" type="pres">
      <dgm:prSet presAssocID="{FA4A5692-AA80-4481-93DB-BA1243673CF3}" presName="BalanceSpacing" presStyleCnt="0"/>
      <dgm:spPr/>
      <dgm:t>
        <a:bodyPr/>
        <a:lstStyle/>
        <a:p>
          <a:endParaRPr lang="es-ES"/>
        </a:p>
      </dgm:t>
    </dgm:pt>
    <dgm:pt modelId="{28930712-4C97-4A7B-A2EE-3C49C9F658F7}" type="pres">
      <dgm:prSet presAssocID="{FA4A5692-AA80-4481-93DB-BA1243673CF3}" presName="BalanceSpacing1" presStyleCnt="0"/>
      <dgm:spPr/>
      <dgm:t>
        <a:bodyPr/>
        <a:lstStyle/>
        <a:p>
          <a:endParaRPr lang="es-ES"/>
        </a:p>
      </dgm:t>
    </dgm:pt>
    <dgm:pt modelId="{B7739DC7-1BAF-4D36-BA5A-53A3F23DCF0C}" type="pres">
      <dgm:prSet presAssocID="{C9427C87-C904-4585-99DE-315B19C4DE33}" presName="Accent1Text" presStyleLbl="node1" presStyleIdx="5" presStyleCnt="6" custLinFactNeighborX="-480" custLinFactNeighborY="1949"/>
      <dgm:spPr/>
      <dgm:t>
        <a:bodyPr/>
        <a:lstStyle/>
        <a:p>
          <a:endParaRPr lang="es-ES"/>
        </a:p>
      </dgm:t>
    </dgm:pt>
  </dgm:ptLst>
  <dgm:cxnLst>
    <dgm:cxn modelId="{F54CE70E-8777-45AB-ABF1-AB77E32B238E}" type="presOf" srcId="{4DB31F8C-004F-4A7C-9B69-C1C81AD067BC}" destId="{C041786F-8669-4A15-9C1C-9AA3F35CFA44}" srcOrd="0" destOrd="0" presId="urn:microsoft.com/office/officeart/2008/layout/AlternatingHexagons"/>
    <dgm:cxn modelId="{71A1DDC0-CA59-43E6-90AC-29FE65006D11}" type="presOf" srcId="{5647A7E5-F6EE-4AE3-9F14-E10D479617AC}" destId="{9E921293-9394-4723-83EE-B494FD603F35}" srcOrd="0" destOrd="0" presId="urn:microsoft.com/office/officeart/2008/layout/AlternatingHexagons"/>
    <dgm:cxn modelId="{7728B1FD-6EE6-415B-8ECC-7405210F98DA}" type="presOf" srcId="{C9427C87-C904-4585-99DE-315B19C4DE33}" destId="{B7739DC7-1BAF-4D36-BA5A-53A3F23DCF0C}" srcOrd="0" destOrd="0" presId="urn:microsoft.com/office/officeart/2008/layout/AlternatingHexagons"/>
    <dgm:cxn modelId="{5B7C1B29-26D3-49C1-B714-7839E713D1F5}" srcId="{4DB31F8C-004F-4A7C-9B69-C1C81AD067BC}" destId="{FA4A5692-AA80-4481-93DB-BA1243673CF3}" srcOrd="2" destOrd="0" parTransId="{F4D491C8-BEF7-4AE0-8769-4376F87ACC69}" sibTransId="{C9427C87-C904-4585-99DE-315B19C4DE33}"/>
    <dgm:cxn modelId="{30C974B0-6EBE-4B08-BEAB-DE7F2C3227C1}" type="presOf" srcId="{0D0E826C-8141-4391-8A30-967A215617A8}" destId="{A488D415-D209-46E8-9CC4-AE110C99B090}" srcOrd="0" destOrd="0" presId="urn:microsoft.com/office/officeart/2008/layout/AlternatingHexagons"/>
    <dgm:cxn modelId="{58AE5DD7-BD15-422C-80D3-EE1BEC5E074C}" type="presOf" srcId="{857D0AB0-BF47-4319-AC59-88642079DF10}" destId="{D11D03E2-F913-4F19-BCDC-EDB8D032F53B}" srcOrd="0" destOrd="0" presId="urn:microsoft.com/office/officeart/2008/layout/AlternatingHexagons"/>
    <dgm:cxn modelId="{061EFE49-23A7-4126-B95D-F59EFD22040D}" type="presOf" srcId="{FA4A5692-AA80-4481-93DB-BA1243673CF3}" destId="{9B2BB258-EAD7-4F3F-8B4F-2628FBEC95B2}" srcOrd="0" destOrd="0" presId="urn:microsoft.com/office/officeart/2008/layout/AlternatingHexagons"/>
    <dgm:cxn modelId="{99557823-87F7-4A13-9C81-086255AB7501}" srcId="{4DB31F8C-004F-4A7C-9B69-C1C81AD067BC}" destId="{5647A7E5-F6EE-4AE3-9F14-E10D479617AC}" srcOrd="1" destOrd="0" parTransId="{29E793E4-93E1-440A-95A6-7006DB35AE35}" sibTransId="{0D0E826C-8141-4391-8A30-967A215617A8}"/>
    <dgm:cxn modelId="{7453D137-A9BA-4494-BEB6-1AFB16CAD66F}" type="presOf" srcId="{E105D037-7883-412F-8FF5-AF414B9D23C7}" destId="{75D9FA64-BC7F-439A-9808-0539BB3F2900}" srcOrd="0" destOrd="0" presId="urn:microsoft.com/office/officeart/2008/layout/AlternatingHexagons"/>
    <dgm:cxn modelId="{D63F8048-2F4D-4EF4-BDB2-B98E9123B862}" srcId="{4DB31F8C-004F-4A7C-9B69-C1C81AD067BC}" destId="{E105D037-7883-412F-8FF5-AF414B9D23C7}" srcOrd="0" destOrd="0" parTransId="{9E9BA1F4-A3E8-49B4-B851-5F3C142A4F3A}" sibTransId="{857D0AB0-BF47-4319-AC59-88642079DF10}"/>
    <dgm:cxn modelId="{75A790EF-7EEA-42D8-83E7-16F7289D1151}" type="presParOf" srcId="{C041786F-8669-4A15-9C1C-9AA3F35CFA44}" destId="{47AA25BC-8CE3-49A7-BAD1-9D1DB2FDA0D1}" srcOrd="0" destOrd="0" presId="urn:microsoft.com/office/officeart/2008/layout/AlternatingHexagons"/>
    <dgm:cxn modelId="{26F48304-E828-491B-8B6B-FA7DF0A8AB54}" type="presParOf" srcId="{47AA25BC-8CE3-49A7-BAD1-9D1DB2FDA0D1}" destId="{75D9FA64-BC7F-439A-9808-0539BB3F2900}" srcOrd="0" destOrd="0" presId="urn:microsoft.com/office/officeart/2008/layout/AlternatingHexagons"/>
    <dgm:cxn modelId="{F50C226E-BF8C-4BF1-B972-369B4CD2E23D}" type="presParOf" srcId="{47AA25BC-8CE3-49A7-BAD1-9D1DB2FDA0D1}" destId="{B37ED400-B663-4EC1-8916-66E6DD167C0C}" srcOrd="1" destOrd="0" presId="urn:microsoft.com/office/officeart/2008/layout/AlternatingHexagons"/>
    <dgm:cxn modelId="{BA3E1EF8-28A5-409A-8D01-0C3E7B8F6C10}" type="presParOf" srcId="{47AA25BC-8CE3-49A7-BAD1-9D1DB2FDA0D1}" destId="{DB1079FF-71DB-463A-88D9-CEBD41048423}" srcOrd="2" destOrd="0" presId="urn:microsoft.com/office/officeart/2008/layout/AlternatingHexagons"/>
    <dgm:cxn modelId="{4F8834F2-2822-46D1-8E4A-A58A43B4A12A}" type="presParOf" srcId="{47AA25BC-8CE3-49A7-BAD1-9D1DB2FDA0D1}" destId="{1C344013-5F7D-4E25-91B9-24876491B825}" srcOrd="3" destOrd="0" presId="urn:microsoft.com/office/officeart/2008/layout/AlternatingHexagons"/>
    <dgm:cxn modelId="{E8F8719F-EDAE-4063-B3A8-056F1C4706B2}" type="presParOf" srcId="{47AA25BC-8CE3-49A7-BAD1-9D1DB2FDA0D1}" destId="{D11D03E2-F913-4F19-BCDC-EDB8D032F53B}" srcOrd="4" destOrd="0" presId="urn:microsoft.com/office/officeart/2008/layout/AlternatingHexagons"/>
    <dgm:cxn modelId="{BBF78567-9FFA-434A-A845-277BEBC89466}" type="presParOf" srcId="{C041786F-8669-4A15-9C1C-9AA3F35CFA44}" destId="{B485C769-D034-4721-9292-4C63843475CD}" srcOrd="1" destOrd="0" presId="urn:microsoft.com/office/officeart/2008/layout/AlternatingHexagons"/>
    <dgm:cxn modelId="{32153F8D-DD73-40A0-8954-E3E052B24B73}" type="presParOf" srcId="{C041786F-8669-4A15-9C1C-9AA3F35CFA44}" destId="{B623B56E-8B37-448F-B695-6904B9A58988}" srcOrd="2" destOrd="0" presId="urn:microsoft.com/office/officeart/2008/layout/AlternatingHexagons"/>
    <dgm:cxn modelId="{DDF60BF5-DBFA-4173-B117-5188AF177762}" type="presParOf" srcId="{B623B56E-8B37-448F-B695-6904B9A58988}" destId="{9E921293-9394-4723-83EE-B494FD603F35}" srcOrd="0" destOrd="0" presId="urn:microsoft.com/office/officeart/2008/layout/AlternatingHexagons"/>
    <dgm:cxn modelId="{B2A10979-843E-47D1-A5E7-54381E68A592}" type="presParOf" srcId="{B623B56E-8B37-448F-B695-6904B9A58988}" destId="{CB0E1A26-445D-481B-ACD9-76C01FCC47D7}" srcOrd="1" destOrd="0" presId="urn:microsoft.com/office/officeart/2008/layout/AlternatingHexagons"/>
    <dgm:cxn modelId="{F497A8D3-BE0B-41DD-8179-4D3E3CE89625}" type="presParOf" srcId="{B623B56E-8B37-448F-B695-6904B9A58988}" destId="{AE6846FD-D55A-4EAB-BC57-B1AC8762B423}" srcOrd="2" destOrd="0" presId="urn:microsoft.com/office/officeart/2008/layout/AlternatingHexagons"/>
    <dgm:cxn modelId="{888DB771-D87F-412C-9B41-B07EBA2AB90D}" type="presParOf" srcId="{B623B56E-8B37-448F-B695-6904B9A58988}" destId="{511C5E85-DE4E-4AD4-AD25-CB5FF0A358C3}" srcOrd="3" destOrd="0" presId="urn:microsoft.com/office/officeart/2008/layout/AlternatingHexagons"/>
    <dgm:cxn modelId="{FD292B35-9BDB-4C44-BD7E-A7B54A388704}" type="presParOf" srcId="{B623B56E-8B37-448F-B695-6904B9A58988}" destId="{A488D415-D209-46E8-9CC4-AE110C99B090}" srcOrd="4" destOrd="0" presId="urn:microsoft.com/office/officeart/2008/layout/AlternatingHexagons"/>
    <dgm:cxn modelId="{991C2ABE-D0FA-4F4F-8F27-00D8E787F998}" type="presParOf" srcId="{C041786F-8669-4A15-9C1C-9AA3F35CFA44}" destId="{21C3E034-879B-4111-85EC-0BE5383171B5}" srcOrd="3" destOrd="0" presId="urn:microsoft.com/office/officeart/2008/layout/AlternatingHexagons"/>
    <dgm:cxn modelId="{A09EE245-513E-4CD1-9CE6-BF68C62DF01F}" type="presParOf" srcId="{C041786F-8669-4A15-9C1C-9AA3F35CFA44}" destId="{F375F16E-A2F4-44C1-AAAD-7727AF61693A}" srcOrd="4" destOrd="0" presId="urn:microsoft.com/office/officeart/2008/layout/AlternatingHexagons"/>
    <dgm:cxn modelId="{58D346C0-B9AC-4C43-94D1-38B683557F11}" type="presParOf" srcId="{F375F16E-A2F4-44C1-AAAD-7727AF61693A}" destId="{9B2BB258-EAD7-4F3F-8B4F-2628FBEC95B2}" srcOrd="0" destOrd="0" presId="urn:microsoft.com/office/officeart/2008/layout/AlternatingHexagons"/>
    <dgm:cxn modelId="{B1E28F6B-7FA3-4CA2-8175-26A0693F901C}" type="presParOf" srcId="{F375F16E-A2F4-44C1-AAAD-7727AF61693A}" destId="{5F6D9FEB-E83E-4251-A2C4-12DC2AE12B0C}" srcOrd="1" destOrd="0" presId="urn:microsoft.com/office/officeart/2008/layout/AlternatingHexagons"/>
    <dgm:cxn modelId="{3733FE15-F8F5-417A-90A4-F0E6AA42CEE1}" type="presParOf" srcId="{F375F16E-A2F4-44C1-AAAD-7727AF61693A}" destId="{A5BDAB72-D9DC-4144-9899-80F61D747F24}" srcOrd="2" destOrd="0" presId="urn:microsoft.com/office/officeart/2008/layout/AlternatingHexagons"/>
    <dgm:cxn modelId="{93DE1240-3F23-4231-974F-D20205E1F286}" type="presParOf" srcId="{F375F16E-A2F4-44C1-AAAD-7727AF61693A}" destId="{28930712-4C97-4A7B-A2EE-3C49C9F658F7}" srcOrd="3" destOrd="0" presId="urn:microsoft.com/office/officeart/2008/layout/AlternatingHexagons"/>
    <dgm:cxn modelId="{D3F73AA3-3CB1-4032-9848-64CCFCF13EB9}" type="presParOf" srcId="{F375F16E-A2F4-44C1-AAAD-7727AF61693A}" destId="{B7739DC7-1BAF-4D36-BA5A-53A3F23DCF0C}" srcOrd="4" destOrd="0" presId="urn:microsoft.com/office/officeart/2008/layout/AlternatingHexagon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8D79F1-7D1F-4483-A5E7-4E11B31A232A}" type="doc">
      <dgm:prSet loTypeId="urn:microsoft.com/office/officeart/2005/8/layout/default#5" loCatId="list" qsTypeId="urn:microsoft.com/office/officeart/2005/8/quickstyle/simple1" qsCatId="simple" csTypeId="urn:microsoft.com/office/officeart/2005/8/colors/accent1_4" csCatId="accent1" phldr="1"/>
      <dgm:spPr/>
      <dgm:t>
        <a:bodyPr/>
        <a:lstStyle/>
        <a:p>
          <a:endParaRPr lang="es-ES"/>
        </a:p>
      </dgm:t>
    </dgm:pt>
    <dgm:pt modelId="{90AE1B97-3E69-469E-BF46-4FBA994FF768}">
      <dgm:prSet phldrT="[Texto]"/>
      <dgm:spPr/>
      <dgm:t>
        <a:bodyPr/>
        <a:lstStyle/>
        <a:p>
          <a:r>
            <a:rPr lang="es-ES" dirty="0" smtClean="0"/>
            <a:t>Instalaciones seguras</a:t>
          </a:r>
          <a:endParaRPr lang="es-ES" dirty="0"/>
        </a:p>
      </dgm:t>
    </dgm:pt>
    <dgm:pt modelId="{21233AA4-01CC-469D-B7CD-A472DDF8DCC5}" type="parTrans" cxnId="{35F84567-3783-46FA-B5AF-409360F87C0E}">
      <dgm:prSet/>
      <dgm:spPr/>
      <dgm:t>
        <a:bodyPr/>
        <a:lstStyle/>
        <a:p>
          <a:endParaRPr lang="es-ES"/>
        </a:p>
      </dgm:t>
    </dgm:pt>
    <dgm:pt modelId="{1F18CDB9-61BF-48BC-A6A0-223FFC881B07}" type="sibTrans" cxnId="{35F84567-3783-46FA-B5AF-409360F87C0E}">
      <dgm:prSet/>
      <dgm:spPr/>
      <dgm:t>
        <a:bodyPr/>
        <a:lstStyle/>
        <a:p>
          <a:endParaRPr lang="es-ES"/>
        </a:p>
      </dgm:t>
    </dgm:pt>
    <dgm:pt modelId="{8A933D9F-A6A7-4137-A9C8-6E8B0A63F7F8}">
      <dgm:prSet phldrT="[Texto]"/>
      <dgm:spPr/>
      <dgm:t>
        <a:bodyPr/>
        <a:lstStyle/>
        <a:p>
          <a:r>
            <a:rPr lang="es-ES" dirty="0" smtClean="0"/>
            <a:t>Descargas oficiales</a:t>
          </a:r>
          <a:endParaRPr lang="es-ES" dirty="0"/>
        </a:p>
      </dgm:t>
    </dgm:pt>
    <dgm:pt modelId="{42F441AE-496A-4507-84B3-49C589518B62}" type="parTrans" cxnId="{0113FB30-A939-4F2E-B000-BDAFF76BF975}">
      <dgm:prSet/>
      <dgm:spPr/>
      <dgm:t>
        <a:bodyPr/>
        <a:lstStyle/>
        <a:p>
          <a:endParaRPr lang="es-ES"/>
        </a:p>
      </dgm:t>
    </dgm:pt>
    <dgm:pt modelId="{349FD400-BACA-4D82-A4A6-9BEE33084BEE}" type="sibTrans" cxnId="{0113FB30-A939-4F2E-B000-BDAFF76BF975}">
      <dgm:prSet/>
      <dgm:spPr/>
      <dgm:t>
        <a:bodyPr/>
        <a:lstStyle/>
        <a:p>
          <a:endParaRPr lang="es-ES"/>
        </a:p>
      </dgm:t>
    </dgm:pt>
    <dgm:pt modelId="{FAA0D00F-5795-4293-8E9E-D90EF035E5AA}">
      <dgm:prSet phldrT="[Texto]"/>
      <dgm:spPr/>
      <dgm:t>
        <a:bodyPr/>
        <a:lstStyle/>
        <a:p>
          <a:r>
            <a:rPr lang="es-ES" dirty="0" smtClean="0"/>
            <a:t>Actualización antivirus</a:t>
          </a:r>
          <a:endParaRPr lang="es-ES" dirty="0"/>
        </a:p>
      </dgm:t>
    </dgm:pt>
    <dgm:pt modelId="{6C08574B-6F2C-4879-B69B-8FDCA09CE144}" type="parTrans" cxnId="{DCF8A809-01BD-4310-8843-4ED4BDA72CBD}">
      <dgm:prSet/>
      <dgm:spPr/>
      <dgm:t>
        <a:bodyPr/>
        <a:lstStyle/>
        <a:p>
          <a:endParaRPr lang="es-ES"/>
        </a:p>
      </dgm:t>
    </dgm:pt>
    <dgm:pt modelId="{D1CB8080-7E7E-4A08-99C5-6FB4C5DD09DE}" type="sibTrans" cxnId="{DCF8A809-01BD-4310-8843-4ED4BDA72CBD}">
      <dgm:prSet/>
      <dgm:spPr/>
      <dgm:t>
        <a:bodyPr/>
        <a:lstStyle/>
        <a:p>
          <a:endParaRPr lang="es-ES"/>
        </a:p>
      </dgm:t>
    </dgm:pt>
    <dgm:pt modelId="{3436EBA6-AAE2-411B-B772-4A0B6ED59E35}">
      <dgm:prSet phldrT="[Texto]"/>
      <dgm:spPr>
        <a:solidFill>
          <a:srgbClr val="D83236"/>
        </a:solidFill>
      </dgm:spPr>
      <dgm:t>
        <a:bodyPr/>
        <a:lstStyle/>
        <a:p>
          <a:r>
            <a:rPr lang="es-ES" dirty="0" smtClean="0"/>
            <a:t>Instalación cortafuegos</a:t>
          </a:r>
          <a:endParaRPr lang="es-ES" dirty="0"/>
        </a:p>
      </dgm:t>
    </dgm:pt>
    <dgm:pt modelId="{4C55671F-FCC6-40E6-BFE9-4A989C83D163}" type="parTrans" cxnId="{2338ADC3-E89D-41C0-9BDB-B959971D938E}">
      <dgm:prSet/>
      <dgm:spPr/>
      <dgm:t>
        <a:bodyPr/>
        <a:lstStyle/>
        <a:p>
          <a:endParaRPr lang="es-ES"/>
        </a:p>
      </dgm:t>
    </dgm:pt>
    <dgm:pt modelId="{109680FE-364F-4C4B-80B9-B70B6FEFD0DB}" type="sibTrans" cxnId="{2338ADC3-E89D-41C0-9BDB-B959971D938E}">
      <dgm:prSet/>
      <dgm:spPr/>
      <dgm:t>
        <a:bodyPr/>
        <a:lstStyle/>
        <a:p>
          <a:endParaRPr lang="es-ES"/>
        </a:p>
      </dgm:t>
    </dgm:pt>
    <dgm:pt modelId="{62EC2EB8-AFCA-46F6-BADE-DC018F019C22}">
      <dgm:prSet phldrT="[Texto]"/>
      <dgm:spPr>
        <a:solidFill>
          <a:srgbClr val="E36669"/>
        </a:solidFill>
      </dgm:spPr>
      <dgm:t>
        <a:bodyPr/>
        <a:lstStyle/>
        <a:p>
          <a:r>
            <a:rPr lang="es-ES" dirty="0" smtClean="0"/>
            <a:t>Actualización de sistema, navegadores, programas</a:t>
          </a:r>
          <a:endParaRPr lang="es-ES" dirty="0"/>
        </a:p>
      </dgm:t>
    </dgm:pt>
    <dgm:pt modelId="{4107276D-DC38-48A1-813C-461402FF456C}" type="parTrans" cxnId="{672A818C-70D7-43FE-BAD9-5E95C20FE8EC}">
      <dgm:prSet/>
      <dgm:spPr/>
      <dgm:t>
        <a:bodyPr/>
        <a:lstStyle/>
        <a:p>
          <a:endParaRPr lang="es-ES"/>
        </a:p>
      </dgm:t>
    </dgm:pt>
    <dgm:pt modelId="{E6C57B47-94A9-4F51-A879-5491A2D429E4}" type="sibTrans" cxnId="{672A818C-70D7-43FE-BAD9-5E95C20FE8EC}">
      <dgm:prSet/>
      <dgm:spPr/>
      <dgm:t>
        <a:bodyPr/>
        <a:lstStyle/>
        <a:p>
          <a:endParaRPr lang="es-ES"/>
        </a:p>
      </dgm:t>
    </dgm:pt>
    <dgm:pt modelId="{0EE2EE30-253D-4367-8F3D-4984AA1381F6}">
      <dgm:prSet phldrT="[Texto]"/>
      <dgm:spPr>
        <a:solidFill>
          <a:srgbClr val="AA2126"/>
        </a:solidFill>
      </dgm:spPr>
      <dgm:t>
        <a:bodyPr/>
        <a:lstStyle/>
        <a:p>
          <a:r>
            <a:rPr lang="es-ES" dirty="0" smtClean="0"/>
            <a:t>Copias de seguridad</a:t>
          </a:r>
          <a:endParaRPr lang="es-ES" dirty="0"/>
        </a:p>
      </dgm:t>
    </dgm:pt>
    <dgm:pt modelId="{19E40852-294C-4B24-A906-49D8D8ACA1CA}" type="parTrans" cxnId="{D312A0D8-DAD8-42AA-82BF-40339EACFEE9}">
      <dgm:prSet/>
      <dgm:spPr/>
      <dgm:t>
        <a:bodyPr/>
        <a:lstStyle/>
        <a:p>
          <a:endParaRPr lang="es-ES"/>
        </a:p>
      </dgm:t>
    </dgm:pt>
    <dgm:pt modelId="{B517FBA9-5F6E-4E80-9C7A-08C84EB267FA}" type="sibTrans" cxnId="{D312A0D8-DAD8-42AA-82BF-40339EACFEE9}">
      <dgm:prSet/>
      <dgm:spPr/>
      <dgm:t>
        <a:bodyPr/>
        <a:lstStyle/>
        <a:p>
          <a:endParaRPr lang="es-ES"/>
        </a:p>
      </dgm:t>
    </dgm:pt>
    <dgm:pt modelId="{ABA4B845-AC54-4B82-8836-AC0E74F44A9E}">
      <dgm:prSet phldrT="[Texto]"/>
      <dgm:spPr>
        <a:solidFill>
          <a:srgbClr val="AA2126"/>
        </a:solidFill>
      </dgm:spPr>
      <dgm:t>
        <a:bodyPr/>
        <a:lstStyle/>
        <a:p>
          <a:r>
            <a:rPr lang="es-ES" dirty="0" smtClean="0"/>
            <a:t>Cifrado de información </a:t>
          </a:r>
          <a:endParaRPr lang="es-ES" dirty="0"/>
        </a:p>
      </dgm:t>
    </dgm:pt>
    <dgm:pt modelId="{CB73E983-C348-41BA-81A1-3A13304B0F25}" type="parTrans" cxnId="{AC3C9C13-2D09-42C0-830A-2A0F0A88ABF3}">
      <dgm:prSet/>
      <dgm:spPr/>
      <dgm:t>
        <a:bodyPr/>
        <a:lstStyle/>
        <a:p>
          <a:endParaRPr lang="es-ES"/>
        </a:p>
      </dgm:t>
    </dgm:pt>
    <dgm:pt modelId="{F8C6781B-1A95-49FF-AACC-42B46AF12714}" type="sibTrans" cxnId="{AC3C9C13-2D09-42C0-830A-2A0F0A88ABF3}">
      <dgm:prSet/>
      <dgm:spPr/>
      <dgm:t>
        <a:bodyPr/>
        <a:lstStyle/>
        <a:p>
          <a:endParaRPr lang="es-ES"/>
        </a:p>
      </dgm:t>
    </dgm:pt>
    <dgm:pt modelId="{F675AF70-6962-41E5-876D-DF63464C4099}" type="pres">
      <dgm:prSet presAssocID="{F38D79F1-7D1F-4483-A5E7-4E11B31A232A}" presName="diagram" presStyleCnt="0">
        <dgm:presLayoutVars>
          <dgm:dir/>
          <dgm:resizeHandles val="exact"/>
        </dgm:presLayoutVars>
      </dgm:prSet>
      <dgm:spPr/>
      <dgm:t>
        <a:bodyPr/>
        <a:lstStyle/>
        <a:p>
          <a:endParaRPr lang="es-ES"/>
        </a:p>
      </dgm:t>
    </dgm:pt>
    <dgm:pt modelId="{76455E56-509E-447C-9486-675A73091A8B}" type="pres">
      <dgm:prSet presAssocID="{90AE1B97-3E69-469E-BF46-4FBA994FF768}" presName="node" presStyleLbl="node1" presStyleIdx="0" presStyleCnt="7">
        <dgm:presLayoutVars>
          <dgm:bulletEnabled val="1"/>
        </dgm:presLayoutVars>
      </dgm:prSet>
      <dgm:spPr/>
      <dgm:t>
        <a:bodyPr/>
        <a:lstStyle/>
        <a:p>
          <a:endParaRPr lang="es-ES"/>
        </a:p>
      </dgm:t>
    </dgm:pt>
    <dgm:pt modelId="{287ED668-6D5D-43DD-9DF5-68273230CF15}" type="pres">
      <dgm:prSet presAssocID="{1F18CDB9-61BF-48BC-A6A0-223FFC881B07}" presName="sibTrans" presStyleCnt="0"/>
      <dgm:spPr/>
      <dgm:t>
        <a:bodyPr/>
        <a:lstStyle/>
        <a:p>
          <a:endParaRPr lang="es-ES"/>
        </a:p>
      </dgm:t>
    </dgm:pt>
    <dgm:pt modelId="{06FBAF17-4E32-4890-9288-63AEADBE10D6}" type="pres">
      <dgm:prSet presAssocID="{8A933D9F-A6A7-4137-A9C8-6E8B0A63F7F8}" presName="node" presStyleLbl="node1" presStyleIdx="1" presStyleCnt="7">
        <dgm:presLayoutVars>
          <dgm:bulletEnabled val="1"/>
        </dgm:presLayoutVars>
      </dgm:prSet>
      <dgm:spPr/>
      <dgm:t>
        <a:bodyPr/>
        <a:lstStyle/>
        <a:p>
          <a:endParaRPr lang="es-ES"/>
        </a:p>
      </dgm:t>
    </dgm:pt>
    <dgm:pt modelId="{6500D4C1-4BBA-4844-A8B6-811157BDBADC}" type="pres">
      <dgm:prSet presAssocID="{349FD400-BACA-4D82-A4A6-9BEE33084BEE}" presName="sibTrans" presStyleCnt="0"/>
      <dgm:spPr/>
      <dgm:t>
        <a:bodyPr/>
        <a:lstStyle/>
        <a:p>
          <a:endParaRPr lang="es-ES"/>
        </a:p>
      </dgm:t>
    </dgm:pt>
    <dgm:pt modelId="{CDBFD179-1E9F-4B56-8056-78C99912D145}" type="pres">
      <dgm:prSet presAssocID="{FAA0D00F-5795-4293-8E9E-D90EF035E5AA}" presName="node" presStyleLbl="node1" presStyleIdx="2" presStyleCnt="7">
        <dgm:presLayoutVars>
          <dgm:bulletEnabled val="1"/>
        </dgm:presLayoutVars>
      </dgm:prSet>
      <dgm:spPr/>
      <dgm:t>
        <a:bodyPr/>
        <a:lstStyle/>
        <a:p>
          <a:endParaRPr lang="es-ES"/>
        </a:p>
      </dgm:t>
    </dgm:pt>
    <dgm:pt modelId="{132589C9-C239-44BE-AC38-1DA90E6D089E}" type="pres">
      <dgm:prSet presAssocID="{D1CB8080-7E7E-4A08-99C5-6FB4C5DD09DE}" presName="sibTrans" presStyleCnt="0"/>
      <dgm:spPr/>
      <dgm:t>
        <a:bodyPr/>
        <a:lstStyle/>
        <a:p>
          <a:endParaRPr lang="es-ES"/>
        </a:p>
      </dgm:t>
    </dgm:pt>
    <dgm:pt modelId="{D850D659-C496-4AFC-9DAD-3C59D0175E40}" type="pres">
      <dgm:prSet presAssocID="{3436EBA6-AAE2-411B-B772-4A0B6ED59E35}" presName="node" presStyleLbl="node1" presStyleIdx="3" presStyleCnt="7">
        <dgm:presLayoutVars>
          <dgm:bulletEnabled val="1"/>
        </dgm:presLayoutVars>
      </dgm:prSet>
      <dgm:spPr/>
      <dgm:t>
        <a:bodyPr/>
        <a:lstStyle/>
        <a:p>
          <a:endParaRPr lang="es-ES"/>
        </a:p>
      </dgm:t>
    </dgm:pt>
    <dgm:pt modelId="{56284F0D-7A5A-437A-BFC5-7A7CDFD6EC18}" type="pres">
      <dgm:prSet presAssocID="{109680FE-364F-4C4B-80B9-B70B6FEFD0DB}" presName="sibTrans" presStyleCnt="0"/>
      <dgm:spPr/>
      <dgm:t>
        <a:bodyPr/>
        <a:lstStyle/>
        <a:p>
          <a:endParaRPr lang="es-ES"/>
        </a:p>
      </dgm:t>
    </dgm:pt>
    <dgm:pt modelId="{8A517931-5072-4FF3-ABD4-DDD184434322}" type="pres">
      <dgm:prSet presAssocID="{62EC2EB8-AFCA-46F6-BADE-DC018F019C22}" presName="node" presStyleLbl="node1" presStyleIdx="4" presStyleCnt="7">
        <dgm:presLayoutVars>
          <dgm:bulletEnabled val="1"/>
        </dgm:presLayoutVars>
      </dgm:prSet>
      <dgm:spPr/>
      <dgm:t>
        <a:bodyPr/>
        <a:lstStyle/>
        <a:p>
          <a:endParaRPr lang="es-ES"/>
        </a:p>
      </dgm:t>
    </dgm:pt>
    <dgm:pt modelId="{0B506DCF-7FC2-4523-A502-A8E2FA299210}" type="pres">
      <dgm:prSet presAssocID="{E6C57B47-94A9-4F51-A879-5491A2D429E4}" presName="sibTrans" presStyleCnt="0"/>
      <dgm:spPr/>
      <dgm:t>
        <a:bodyPr/>
        <a:lstStyle/>
        <a:p>
          <a:endParaRPr lang="es-ES"/>
        </a:p>
      </dgm:t>
    </dgm:pt>
    <dgm:pt modelId="{23E503A7-71AC-4404-AF2F-EE087542C714}" type="pres">
      <dgm:prSet presAssocID="{0EE2EE30-253D-4367-8F3D-4984AA1381F6}" presName="node" presStyleLbl="node1" presStyleIdx="5" presStyleCnt="7">
        <dgm:presLayoutVars>
          <dgm:bulletEnabled val="1"/>
        </dgm:presLayoutVars>
      </dgm:prSet>
      <dgm:spPr/>
      <dgm:t>
        <a:bodyPr/>
        <a:lstStyle/>
        <a:p>
          <a:endParaRPr lang="es-ES"/>
        </a:p>
      </dgm:t>
    </dgm:pt>
    <dgm:pt modelId="{DF3AE9FB-1CB7-402B-B78E-25E528F26763}" type="pres">
      <dgm:prSet presAssocID="{B517FBA9-5F6E-4E80-9C7A-08C84EB267FA}" presName="sibTrans" presStyleCnt="0"/>
      <dgm:spPr/>
      <dgm:t>
        <a:bodyPr/>
        <a:lstStyle/>
        <a:p>
          <a:endParaRPr lang="es-ES"/>
        </a:p>
      </dgm:t>
    </dgm:pt>
    <dgm:pt modelId="{F90B8915-55B6-4E67-9990-582B04FC2ACD}" type="pres">
      <dgm:prSet presAssocID="{ABA4B845-AC54-4B82-8836-AC0E74F44A9E}" presName="node" presStyleLbl="node1" presStyleIdx="6" presStyleCnt="7">
        <dgm:presLayoutVars>
          <dgm:bulletEnabled val="1"/>
        </dgm:presLayoutVars>
      </dgm:prSet>
      <dgm:spPr/>
      <dgm:t>
        <a:bodyPr/>
        <a:lstStyle/>
        <a:p>
          <a:endParaRPr lang="es-ES"/>
        </a:p>
      </dgm:t>
    </dgm:pt>
  </dgm:ptLst>
  <dgm:cxnLst>
    <dgm:cxn modelId="{672A818C-70D7-43FE-BAD9-5E95C20FE8EC}" srcId="{F38D79F1-7D1F-4483-A5E7-4E11B31A232A}" destId="{62EC2EB8-AFCA-46F6-BADE-DC018F019C22}" srcOrd="4" destOrd="0" parTransId="{4107276D-DC38-48A1-813C-461402FF456C}" sibTransId="{E6C57B47-94A9-4F51-A879-5491A2D429E4}"/>
    <dgm:cxn modelId="{D312A0D8-DAD8-42AA-82BF-40339EACFEE9}" srcId="{F38D79F1-7D1F-4483-A5E7-4E11B31A232A}" destId="{0EE2EE30-253D-4367-8F3D-4984AA1381F6}" srcOrd="5" destOrd="0" parTransId="{19E40852-294C-4B24-A906-49D8D8ACA1CA}" sibTransId="{B517FBA9-5F6E-4E80-9C7A-08C84EB267FA}"/>
    <dgm:cxn modelId="{0113FB30-A939-4F2E-B000-BDAFF76BF975}" srcId="{F38D79F1-7D1F-4483-A5E7-4E11B31A232A}" destId="{8A933D9F-A6A7-4137-A9C8-6E8B0A63F7F8}" srcOrd="1" destOrd="0" parTransId="{42F441AE-496A-4507-84B3-49C589518B62}" sibTransId="{349FD400-BACA-4D82-A4A6-9BEE33084BEE}"/>
    <dgm:cxn modelId="{337054B0-EA87-4D09-9E78-E9020DDEED41}" type="presOf" srcId="{3436EBA6-AAE2-411B-B772-4A0B6ED59E35}" destId="{D850D659-C496-4AFC-9DAD-3C59D0175E40}" srcOrd="0" destOrd="0" presId="urn:microsoft.com/office/officeart/2005/8/layout/default#5"/>
    <dgm:cxn modelId="{2338ADC3-E89D-41C0-9BDB-B959971D938E}" srcId="{F38D79F1-7D1F-4483-A5E7-4E11B31A232A}" destId="{3436EBA6-AAE2-411B-B772-4A0B6ED59E35}" srcOrd="3" destOrd="0" parTransId="{4C55671F-FCC6-40E6-BFE9-4A989C83D163}" sibTransId="{109680FE-364F-4C4B-80B9-B70B6FEFD0DB}"/>
    <dgm:cxn modelId="{ABDE70C8-E7B8-4DA7-BBAC-5B43D8BE505C}" type="presOf" srcId="{8A933D9F-A6A7-4137-A9C8-6E8B0A63F7F8}" destId="{06FBAF17-4E32-4890-9288-63AEADBE10D6}" srcOrd="0" destOrd="0" presId="urn:microsoft.com/office/officeart/2005/8/layout/default#5"/>
    <dgm:cxn modelId="{364859CE-2DF0-46F8-8586-3233AEE5999F}" type="presOf" srcId="{62EC2EB8-AFCA-46F6-BADE-DC018F019C22}" destId="{8A517931-5072-4FF3-ABD4-DDD184434322}" srcOrd="0" destOrd="0" presId="urn:microsoft.com/office/officeart/2005/8/layout/default#5"/>
    <dgm:cxn modelId="{D667A912-CADB-4545-83B8-5C412FD4F744}" type="presOf" srcId="{FAA0D00F-5795-4293-8E9E-D90EF035E5AA}" destId="{CDBFD179-1E9F-4B56-8056-78C99912D145}" srcOrd="0" destOrd="0" presId="urn:microsoft.com/office/officeart/2005/8/layout/default#5"/>
    <dgm:cxn modelId="{35F84567-3783-46FA-B5AF-409360F87C0E}" srcId="{F38D79F1-7D1F-4483-A5E7-4E11B31A232A}" destId="{90AE1B97-3E69-469E-BF46-4FBA994FF768}" srcOrd="0" destOrd="0" parTransId="{21233AA4-01CC-469D-B7CD-A472DDF8DCC5}" sibTransId="{1F18CDB9-61BF-48BC-A6A0-223FFC881B07}"/>
    <dgm:cxn modelId="{A3B1D25B-7CDD-4945-ACB4-53532D43AB72}" type="presOf" srcId="{F38D79F1-7D1F-4483-A5E7-4E11B31A232A}" destId="{F675AF70-6962-41E5-876D-DF63464C4099}" srcOrd="0" destOrd="0" presId="urn:microsoft.com/office/officeart/2005/8/layout/default#5"/>
    <dgm:cxn modelId="{DCF8A809-01BD-4310-8843-4ED4BDA72CBD}" srcId="{F38D79F1-7D1F-4483-A5E7-4E11B31A232A}" destId="{FAA0D00F-5795-4293-8E9E-D90EF035E5AA}" srcOrd="2" destOrd="0" parTransId="{6C08574B-6F2C-4879-B69B-8FDCA09CE144}" sibTransId="{D1CB8080-7E7E-4A08-99C5-6FB4C5DD09DE}"/>
    <dgm:cxn modelId="{7491A565-0D73-4475-87FE-2053ED998F82}" type="presOf" srcId="{90AE1B97-3E69-469E-BF46-4FBA994FF768}" destId="{76455E56-509E-447C-9486-675A73091A8B}" srcOrd="0" destOrd="0" presId="urn:microsoft.com/office/officeart/2005/8/layout/default#5"/>
    <dgm:cxn modelId="{87C3648F-A665-4FB9-8B08-0063C269A298}" type="presOf" srcId="{ABA4B845-AC54-4B82-8836-AC0E74F44A9E}" destId="{F90B8915-55B6-4E67-9990-582B04FC2ACD}" srcOrd="0" destOrd="0" presId="urn:microsoft.com/office/officeart/2005/8/layout/default#5"/>
    <dgm:cxn modelId="{AC3C9C13-2D09-42C0-830A-2A0F0A88ABF3}" srcId="{F38D79F1-7D1F-4483-A5E7-4E11B31A232A}" destId="{ABA4B845-AC54-4B82-8836-AC0E74F44A9E}" srcOrd="6" destOrd="0" parTransId="{CB73E983-C348-41BA-81A1-3A13304B0F25}" sibTransId="{F8C6781B-1A95-49FF-AACC-42B46AF12714}"/>
    <dgm:cxn modelId="{00FECD51-D487-4249-8110-1B56FB106399}" type="presOf" srcId="{0EE2EE30-253D-4367-8F3D-4984AA1381F6}" destId="{23E503A7-71AC-4404-AF2F-EE087542C714}" srcOrd="0" destOrd="0" presId="urn:microsoft.com/office/officeart/2005/8/layout/default#5"/>
    <dgm:cxn modelId="{15D647E5-C2C4-437C-AA97-2A1C1FC68F5B}" type="presParOf" srcId="{F675AF70-6962-41E5-876D-DF63464C4099}" destId="{76455E56-509E-447C-9486-675A73091A8B}" srcOrd="0" destOrd="0" presId="urn:microsoft.com/office/officeart/2005/8/layout/default#5"/>
    <dgm:cxn modelId="{5E2B8731-7615-4367-8E28-912979431F1D}" type="presParOf" srcId="{F675AF70-6962-41E5-876D-DF63464C4099}" destId="{287ED668-6D5D-43DD-9DF5-68273230CF15}" srcOrd="1" destOrd="0" presId="urn:microsoft.com/office/officeart/2005/8/layout/default#5"/>
    <dgm:cxn modelId="{7A50A0F0-85D9-4E30-8E12-AD50A26F0295}" type="presParOf" srcId="{F675AF70-6962-41E5-876D-DF63464C4099}" destId="{06FBAF17-4E32-4890-9288-63AEADBE10D6}" srcOrd="2" destOrd="0" presId="urn:microsoft.com/office/officeart/2005/8/layout/default#5"/>
    <dgm:cxn modelId="{D4D21684-021D-4D63-BA51-689B932609D2}" type="presParOf" srcId="{F675AF70-6962-41E5-876D-DF63464C4099}" destId="{6500D4C1-4BBA-4844-A8B6-811157BDBADC}" srcOrd="3" destOrd="0" presId="urn:microsoft.com/office/officeart/2005/8/layout/default#5"/>
    <dgm:cxn modelId="{EEA0A812-2C27-4A9A-A67A-3720C30B2D30}" type="presParOf" srcId="{F675AF70-6962-41E5-876D-DF63464C4099}" destId="{CDBFD179-1E9F-4B56-8056-78C99912D145}" srcOrd="4" destOrd="0" presId="urn:microsoft.com/office/officeart/2005/8/layout/default#5"/>
    <dgm:cxn modelId="{0CBC4ECA-8A8E-4EA0-97A4-17E81EDFF21B}" type="presParOf" srcId="{F675AF70-6962-41E5-876D-DF63464C4099}" destId="{132589C9-C239-44BE-AC38-1DA90E6D089E}" srcOrd="5" destOrd="0" presId="urn:microsoft.com/office/officeart/2005/8/layout/default#5"/>
    <dgm:cxn modelId="{574EFA80-28BC-4AFF-A2B7-14D8295B8C41}" type="presParOf" srcId="{F675AF70-6962-41E5-876D-DF63464C4099}" destId="{D850D659-C496-4AFC-9DAD-3C59D0175E40}" srcOrd="6" destOrd="0" presId="urn:microsoft.com/office/officeart/2005/8/layout/default#5"/>
    <dgm:cxn modelId="{039D3DAF-1F4F-4BAE-9D32-622CB0903CAC}" type="presParOf" srcId="{F675AF70-6962-41E5-876D-DF63464C4099}" destId="{56284F0D-7A5A-437A-BFC5-7A7CDFD6EC18}" srcOrd="7" destOrd="0" presId="urn:microsoft.com/office/officeart/2005/8/layout/default#5"/>
    <dgm:cxn modelId="{268C8FD5-2130-40E1-B106-A0EA544019D3}" type="presParOf" srcId="{F675AF70-6962-41E5-876D-DF63464C4099}" destId="{8A517931-5072-4FF3-ABD4-DDD184434322}" srcOrd="8" destOrd="0" presId="urn:microsoft.com/office/officeart/2005/8/layout/default#5"/>
    <dgm:cxn modelId="{FDB4F37E-5FCF-436D-80FF-071EC92AEEBB}" type="presParOf" srcId="{F675AF70-6962-41E5-876D-DF63464C4099}" destId="{0B506DCF-7FC2-4523-A502-A8E2FA299210}" srcOrd="9" destOrd="0" presId="urn:microsoft.com/office/officeart/2005/8/layout/default#5"/>
    <dgm:cxn modelId="{2DC9A4AF-499A-4D0E-A236-B7350A8EA617}" type="presParOf" srcId="{F675AF70-6962-41E5-876D-DF63464C4099}" destId="{23E503A7-71AC-4404-AF2F-EE087542C714}" srcOrd="10" destOrd="0" presId="urn:microsoft.com/office/officeart/2005/8/layout/default#5"/>
    <dgm:cxn modelId="{862073F2-F01F-4E5A-A03B-307D4075B1C7}" type="presParOf" srcId="{F675AF70-6962-41E5-876D-DF63464C4099}" destId="{DF3AE9FB-1CB7-402B-B78E-25E528F26763}" srcOrd="11" destOrd="0" presId="urn:microsoft.com/office/officeart/2005/8/layout/default#5"/>
    <dgm:cxn modelId="{DBEC36A1-F080-4468-84D7-B43579920116}" type="presParOf" srcId="{F675AF70-6962-41E5-876D-DF63464C4099}" destId="{F90B8915-55B6-4E67-9990-582B04FC2ACD}" srcOrd="12" destOrd="0" presId="urn:microsoft.com/office/officeart/2005/8/layout/defaul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8D79F1-7D1F-4483-A5E7-4E11B31A232A}" type="doc">
      <dgm:prSet loTypeId="urn:microsoft.com/office/officeart/2005/8/layout/default#6" loCatId="list" qsTypeId="urn:microsoft.com/office/officeart/2005/8/quickstyle/simple2" qsCatId="simple" csTypeId="urn:microsoft.com/office/officeart/2005/8/colors/accent1_1" csCatId="accent1" phldr="1"/>
      <dgm:spPr/>
      <dgm:t>
        <a:bodyPr/>
        <a:lstStyle/>
        <a:p>
          <a:endParaRPr lang="es-ES"/>
        </a:p>
      </dgm:t>
    </dgm:pt>
    <dgm:pt modelId="{90AE1B97-3E69-469E-BF46-4FBA994FF768}">
      <dgm:prSet phldrT="[Texto]"/>
      <dgm:spPr/>
      <dgm:t>
        <a:bodyPr/>
        <a:lstStyle/>
        <a:p>
          <a:r>
            <a:rPr lang="es-ES" dirty="0" smtClean="0">
              <a:solidFill>
                <a:schemeClr val="tx1">
                  <a:lumMod val="65000"/>
                  <a:lumOff val="35000"/>
                </a:schemeClr>
              </a:solidFill>
            </a:rPr>
            <a:t>Cuentas de uso limitado. Gestión desde el administrador</a:t>
          </a:r>
          <a:endParaRPr lang="es-ES" dirty="0">
            <a:solidFill>
              <a:schemeClr val="tx1">
                <a:lumMod val="65000"/>
                <a:lumOff val="35000"/>
              </a:schemeClr>
            </a:solidFill>
          </a:endParaRPr>
        </a:p>
      </dgm:t>
    </dgm:pt>
    <dgm:pt modelId="{21233AA4-01CC-469D-B7CD-A472DDF8DCC5}" type="parTrans" cxnId="{35F84567-3783-46FA-B5AF-409360F87C0E}">
      <dgm:prSet/>
      <dgm:spPr/>
      <dgm:t>
        <a:bodyPr/>
        <a:lstStyle/>
        <a:p>
          <a:endParaRPr lang="es-ES">
            <a:solidFill>
              <a:schemeClr val="tx1">
                <a:lumMod val="65000"/>
                <a:lumOff val="35000"/>
              </a:schemeClr>
            </a:solidFill>
          </a:endParaRPr>
        </a:p>
      </dgm:t>
    </dgm:pt>
    <dgm:pt modelId="{1F18CDB9-61BF-48BC-A6A0-223FFC881B07}" type="sibTrans" cxnId="{35F84567-3783-46FA-B5AF-409360F87C0E}">
      <dgm:prSet/>
      <dgm:spPr/>
      <dgm:t>
        <a:bodyPr/>
        <a:lstStyle/>
        <a:p>
          <a:endParaRPr lang="es-ES">
            <a:solidFill>
              <a:schemeClr val="tx1">
                <a:lumMod val="65000"/>
                <a:lumOff val="35000"/>
              </a:schemeClr>
            </a:solidFill>
          </a:endParaRPr>
        </a:p>
      </dgm:t>
    </dgm:pt>
    <dgm:pt modelId="{8A933D9F-A6A7-4137-A9C8-6E8B0A63F7F8}">
      <dgm:prSet phldrT="[Texto]"/>
      <dgm:spPr/>
      <dgm:t>
        <a:bodyPr/>
        <a:lstStyle/>
        <a:p>
          <a:r>
            <a:rPr lang="es-ES" dirty="0" smtClean="0">
              <a:solidFill>
                <a:schemeClr val="tx1">
                  <a:lumMod val="65000"/>
                  <a:lumOff val="35000"/>
                </a:schemeClr>
              </a:solidFill>
            </a:rPr>
            <a:t>Buena gestión de contraseñas</a:t>
          </a:r>
          <a:endParaRPr lang="es-ES" dirty="0">
            <a:solidFill>
              <a:schemeClr val="tx1">
                <a:lumMod val="65000"/>
                <a:lumOff val="35000"/>
              </a:schemeClr>
            </a:solidFill>
          </a:endParaRPr>
        </a:p>
      </dgm:t>
    </dgm:pt>
    <dgm:pt modelId="{42F441AE-496A-4507-84B3-49C589518B62}" type="parTrans" cxnId="{0113FB30-A939-4F2E-B000-BDAFF76BF975}">
      <dgm:prSet/>
      <dgm:spPr/>
      <dgm:t>
        <a:bodyPr/>
        <a:lstStyle/>
        <a:p>
          <a:endParaRPr lang="es-ES">
            <a:solidFill>
              <a:schemeClr val="tx1">
                <a:lumMod val="65000"/>
                <a:lumOff val="35000"/>
              </a:schemeClr>
            </a:solidFill>
          </a:endParaRPr>
        </a:p>
      </dgm:t>
    </dgm:pt>
    <dgm:pt modelId="{349FD400-BACA-4D82-A4A6-9BEE33084BEE}" type="sibTrans" cxnId="{0113FB30-A939-4F2E-B000-BDAFF76BF975}">
      <dgm:prSet/>
      <dgm:spPr/>
      <dgm:t>
        <a:bodyPr/>
        <a:lstStyle/>
        <a:p>
          <a:endParaRPr lang="es-ES">
            <a:solidFill>
              <a:schemeClr val="tx1">
                <a:lumMod val="65000"/>
                <a:lumOff val="35000"/>
              </a:schemeClr>
            </a:solidFill>
          </a:endParaRPr>
        </a:p>
      </dgm:t>
    </dgm:pt>
    <dgm:pt modelId="{FAA0D00F-5795-4293-8E9E-D90EF035E5AA}">
      <dgm:prSet phldrT="[Texto]"/>
      <dgm:spPr/>
      <dgm:t>
        <a:bodyPr/>
        <a:lstStyle/>
        <a:p>
          <a:r>
            <a:rPr lang="es-ES" dirty="0" smtClean="0">
              <a:solidFill>
                <a:schemeClr val="tx1">
                  <a:lumMod val="65000"/>
                  <a:lumOff val="35000"/>
                </a:schemeClr>
              </a:solidFill>
            </a:rPr>
            <a:t>Cambiar clave WiFi del router </a:t>
          </a:r>
          <a:endParaRPr lang="es-ES" dirty="0">
            <a:solidFill>
              <a:schemeClr val="tx1">
                <a:lumMod val="65000"/>
                <a:lumOff val="35000"/>
              </a:schemeClr>
            </a:solidFill>
          </a:endParaRPr>
        </a:p>
      </dgm:t>
    </dgm:pt>
    <dgm:pt modelId="{6C08574B-6F2C-4879-B69B-8FDCA09CE144}" type="parTrans" cxnId="{DCF8A809-01BD-4310-8843-4ED4BDA72CBD}">
      <dgm:prSet/>
      <dgm:spPr/>
      <dgm:t>
        <a:bodyPr/>
        <a:lstStyle/>
        <a:p>
          <a:endParaRPr lang="es-ES">
            <a:solidFill>
              <a:schemeClr val="tx1">
                <a:lumMod val="65000"/>
                <a:lumOff val="35000"/>
              </a:schemeClr>
            </a:solidFill>
          </a:endParaRPr>
        </a:p>
      </dgm:t>
    </dgm:pt>
    <dgm:pt modelId="{D1CB8080-7E7E-4A08-99C5-6FB4C5DD09DE}" type="sibTrans" cxnId="{DCF8A809-01BD-4310-8843-4ED4BDA72CBD}">
      <dgm:prSet/>
      <dgm:spPr/>
      <dgm:t>
        <a:bodyPr/>
        <a:lstStyle/>
        <a:p>
          <a:endParaRPr lang="es-ES">
            <a:solidFill>
              <a:schemeClr val="tx1">
                <a:lumMod val="65000"/>
                <a:lumOff val="35000"/>
              </a:schemeClr>
            </a:solidFill>
          </a:endParaRPr>
        </a:p>
      </dgm:t>
    </dgm:pt>
    <dgm:pt modelId="{3436EBA6-AAE2-411B-B772-4A0B6ED59E35}">
      <dgm:prSet phldrT="[Texto]"/>
      <dgm:spPr/>
      <dgm:t>
        <a:bodyPr/>
        <a:lstStyle/>
        <a:p>
          <a:r>
            <a:rPr lang="es-ES" dirty="0" smtClean="0">
              <a:solidFill>
                <a:schemeClr val="tx1">
                  <a:lumMod val="65000"/>
                  <a:lumOff val="35000"/>
                </a:schemeClr>
              </a:solidFill>
            </a:rPr>
            <a:t>Precaución al usar dispositivos y WiFi públicos </a:t>
          </a:r>
          <a:endParaRPr lang="es-ES" dirty="0">
            <a:solidFill>
              <a:schemeClr val="tx1">
                <a:lumMod val="65000"/>
                <a:lumOff val="35000"/>
              </a:schemeClr>
            </a:solidFill>
          </a:endParaRPr>
        </a:p>
      </dgm:t>
    </dgm:pt>
    <dgm:pt modelId="{4C55671F-FCC6-40E6-BFE9-4A989C83D163}" type="parTrans" cxnId="{2338ADC3-E89D-41C0-9BDB-B959971D938E}">
      <dgm:prSet/>
      <dgm:spPr/>
      <dgm:t>
        <a:bodyPr/>
        <a:lstStyle/>
        <a:p>
          <a:endParaRPr lang="es-ES">
            <a:solidFill>
              <a:schemeClr val="tx1">
                <a:lumMod val="65000"/>
                <a:lumOff val="35000"/>
              </a:schemeClr>
            </a:solidFill>
          </a:endParaRPr>
        </a:p>
      </dgm:t>
    </dgm:pt>
    <dgm:pt modelId="{109680FE-364F-4C4B-80B9-B70B6FEFD0DB}" type="sibTrans" cxnId="{2338ADC3-E89D-41C0-9BDB-B959971D938E}">
      <dgm:prSet/>
      <dgm:spPr/>
      <dgm:t>
        <a:bodyPr/>
        <a:lstStyle/>
        <a:p>
          <a:endParaRPr lang="es-ES">
            <a:solidFill>
              <a:schemeClr val="tx1">
                <a:lumMod val="65000"/>
                <a:lumOff val="35000"/>
              </a:schemeClr>
            </a:solidFill>
          </a:endParaRPr>
        </a:p>
      </dgm:t>
    </dgm:pt>
    <dgm:pt modelId="{62EC2EB8-AFCA-46F6-BADE-DC018F019C22}">
      <dgm:prSet phldrT="[Texto]"/>
      <dgm:spPr/>
      <dgm:t>
        <a:bodyPr/>
        <a:lstStyle/>
        <a:p>
          <a:r>
            <a:rPr lang="es-ES" dirty="0" smtClean="0">
              <a:solidFill>
                <a:schemeClr val="tx1">
                  <a:lumMod val="65000"/>
                  <a:lumOff val="35000"/>
                </a:schemeClr>
              </a:solidFill>
            </a:rPr>
            <a:t>Cuidado con URL, enlaces cortos</a:t>
          </a:r>
          <a:endParaRPr lang="es-ES" dirty="0">
            <a:solidFill>
              <a:schemeClr val="tx1">
                <a:lumMod val="65000"/>
                <a:lumOff val="35000"/>
              </a:schemeClr>
            </a:solidFill>
          </a:endParaRPr>
        </a:p>
      </dgm:t>
    </dgm:pt>
    <dgm:pt modelId="{4107276D-DC38-48A1-813C-461402FF456C}" type="parTrans" cxnId="{672A818C-70D7-43FE-BAD9-5E95C20FE8EC}">
      <dgm:prSet/>
      <dgm:spPr/>
      <dgm:t>
        <a:bodyPr/>
        <a:lstStyle/>
        <a:p>
          <a:endParaRPr lang="es-ES">
            <a:solidFill>
              <a:schemeClr val="tx1">
                <a:lumMod val="65000"/>
                <a:lumOff val="35000"/>
              </a:schemeClr>
            </a:solidFill>
          </a:endParaRPr>
        </a:p>
      </dgm:t>
    </dgm:pt>
    <dgm:pt modelId="{E6C57B47-94A9-4F51-A879-5491A2D429E4}" type="sibTrans" cxnId="{672A818C-70D7-43FE-BAD9-5E95C20FE8EC}">
      <dgm:prSet/>
      <dgm:spPr/>
      <dgm:t>
        <a:bodyPr/>
        <a:lstStyle/>
        <a:p>
          <a:endParaRPr lang="es-ES">
            <a:solidFill>
              <a:schemeClr val="tx1">
                <a:lumMod val="65000"/>
                <a:lumOff val="35000"/>
              </a:schemeClr>
            </a:solidFill>
          </a:endParaRPr>
        </a:p>
      </dgm:t>
    </dgm:pt>
    <dgm:pt modelId="{ABA4B845-AC54-4B82-8836-AC0E74F44A9E}">
      <dgm:prSet phldrT="[Texto]"/>
      <dgm:spPr/>
      <dgm:t>
        <a:bodyPr/>
        <a:lstStyle/>
        <a:p>
          <a:r>
            <a:rPr lang="es-ES" dirty="0" smtClean="0">
              <a:solidFill>
                <a:schemeClr val="tx1">
                  <a:lumMod val="65000"/>
                  <a:lumOff val="35000"/>
                </a:schemeClr>
              </a:solidFill>
            </a:rPr>
            <a:t>Evita navegar por Webs sospechosas</a:t>
          </a:r>
          <a:endParaRPr lang="es-ES" dirty="0">
            <a:solidFill>
              <a:schemeClr val="tx1">
                <a:lumMod val="65000"/>
                <a:lumOff val="35000"/>
              </a:schemeClr>
            </a:solidFill>
          </a:endParaRPr>
        </a:p>
      </dgm:t>
    </dgm:pt>
    <dgm:pt modelId="{CB73E983-C348-41BA-81A1-3A13304B0F25}" type="parTrans" cxnId="{AC3C9C13-2D09-42C0-830A-2A0F0A88ABF3}">
      <dgm:prSet/>
      <dgm:spPr/>
      <dgm:t>
        <a:bodyPr/>
        <a:lstStyle/>
        <a:p>
          <a:endParaRPr lang="es-ES">
            <a:solidFill>
              <a:schemeClr val="tx1">
                <a:lumMod val="65000"/>
                <a:lumOff val="35000"/>
              </a:schemeClr>
            </a:solidFill>
          </a:endParaRPr>
        </a:p>
      </dgm:t>
    </dgm:pt>
    <dgm:pt modelId="{F8C6781B-1A95-49FF-AACC-42B46AF12714}" type="sibTrans" cxnId="{AC3C9C13-2D09-42C0-830A-2A0F0A88ABF3}">
      <dgm:prSet/>
      <dgm:spPr/>
      <dgm:t>
        <a:bodyPr/>
        <a:lstStyle/>
        <a:p>
          <a:endParaRPr lang="es-ES">
            <a:solidFill>
              <a:schemeClr val="tx1">
                <a:lumMod val="65000"/>
                <a:lumOff val="35000"/>
              </a:schemeClr>
            </a:solidFill>
          </a:endParaRPr>
        </a:p>
      </dgm:t>
    </dgm:pt>
    <dgm:pt modelId="{FF1BA5EC-439E-4346-8A34-14C07AD096EA}">
      <dgm:prSet phldrT="[Texto]"/>
      <dgm:spPr/>
      <dgm:t>
        <a:bodyPr/>
        <a:lstStyle/>
        <a:p>
          <a:r>
            <a:rPr lang="es-ES" dirty="0" smtClean="0">
              <a:solidFill>
                <a:schemeClr val="tx1">
                  <a:lumMod val="65000"/>
                  <a:lumOff val="35000"/>
                </a:schemeClr>
              </a:solidFill>
            </a:rPr>
            <a:t>Configura adecuadamente la privacidad en redes sociales</a:t>
          </a:r>
        </a:p>
      </dgm:t>
    </dgm:pt>
    <dgm:pt modelId="{BDADAA94-8286-4A60-B5F2-B10CCA510E48}" type="parTrans" cxnId="{A9E807E5-6E03-443B-94C2-EFB4CC17A94C}">
      <dgm:prSet/>
      <dgm:spPr/>
      <dgm:t>
        <a:bodyPr/>
        <a:lstStyle/>
        <a:p>
          <a:endParaRPr lang="es-ES">
            <a:solidFill>
              <a:schemeClr val="tx1">
                <a:lumMod val="65000"/>
                <a:lumOff val="35000"/>
              </a:schemeClr>
            </a:solidFill>
          </a:endParaRPr>
        </a:p>
      </dgm:t>
    </dgm:pt>
    <dgm:pt modelId="{6603EB87-8456-4B58-9E69-2B3D86FC95E5}" type="sibTrans" cxnId="{A9E807E5-6E03-443B-94C2-EFB4CC17A94C}">
      <dgm:prSet/>
      <dgm:spPr/>
      <dgm:t>
        <a:bodyPr/>
        <a:lstStyle/>
        <a:p>
          <a:endParaRPr lang="es-ES">
            <a:solidFill>
              <a:schemeClr val="tx1">
                <a:lumMod val="65000"/>
                <a:lumOff val="35000"/>
              </a:schemeClr>
            </a:solidFill>
          </a:endParaRPr>
        </a:p>
      </dgm:t>
    </dgm:pt>
    <dgm:pt modelId="{5DE9A306-D911-4E53-8A3A-584A70461591}">
      <dgm:prSet/>
      <dgm:spPr/>
      <dgm:t>
        <a:bodyPr/>
        <a:lstStyle/>
        <a:p>
          <a:r>
            <a:rPr lang="es-ES" dirty="0" smtClean="0">
              <a:solidFill>
                <a:schemeClr val="tx1">
                  <a:lumMod val="65000"/>
                  <a:lumOff val="35000"/>
                </a:schemeClr>
              </a:solidFill>
            </a:rPr>
            <a:t>Evita dispositivos extraíbles de dudosa procedencia</a:t>
          </a:r>
          <a:endParaRPr lang="es-ES" dirty="0">
            <a:solidFill>
              <a:schemeClr val="tx1">
                <a:lumMod val="65000"/>
                <a:lumOff val="35000"/>
              </a:schemeClr>
            </a:solidFill>
          </a:endParaRPr>
        </a:p>
      </dgm:t>
    </dgm:pt>
    <dgm:pt modelId="{94C502B2-0DD2-4575-A419-FB2D0EA040E9}" type="parTrans" cxnId="{18945CFE-3497-46CD-AB51-9D819DD22D2B}">
      <dgm:prSet/>
      <dgm:spPr/>
      <dgm:t>
        <a:bodyPr/>
        <a:lstStyle/>
        <a:p>
          <a:endParaRPr lang="es-ES">
            <a:solidFill>
              <a:schemeClr val="tx1">
                <a:lumMod val="65000"/>
                <a:lumOff val="35000"/>
              </a:schemeClr>
            </a:solidFill>
          </a:endParaRPr>
        </a:p>
      </dgm:t>
    </dgm:pt>
    <dgm:pt modelId="{60BA945A-0B1C-4670-8EB6-6E24B0479A36}" type="sibTrans" cxnId="{18945CFE-3497-46CD-AB51-9D819DD22D2B}">
      <dgm:prSet/>
      <dgm:spPr/>
      <dgm:t>
        <a:bodyPr/>
        <a:lstStyle/>
        <a:p>
          <a:endParaRPr lang="es-ES">
            <a:solidFill>
              <a:schemeClr val="tx1">
                <a:lumMod val="65000"/>
                <a:lumOff val="35000"/>
              </a:schemeClr>
            </a:solidFill>
          </a:endParaRPr>
        </a:p>
      </dgm:t>
    </dgm:pt>
    <dgm:pt modelId="{F675AF70-6962-41E5-876D-DF63464C4099}" type="pres">
      <dgm:prSet presAssocID="{F38D79F1-7D1F-4483-A5E7-4E11B31A232A}" presName="diagram" presStyleCnt="0">
        <dgm:presLayoutVars>
          <dgm:dir/>
          <dgm:resizeHandles val="exact"/>
        </dgm:presLayoutVars>
      </dgm:prSet>
      <dgm:spPr/>
      <dgm:t>
        <a:bodyPr/>
        <a:lstStyle/>
        <a:p>
          <a:endParaRPr lang="es-ES"/>
        </a:p>
      </dgm:t>
    </dgm:pt>
    <dgm:pt modelId="{76455E56-509E-447C-9486-675A73091A8B}" type="pres">
      <dgm:prSet presAssocID="{90AE1B97-3E69-469E-BF46-4FBA994FF768}" presName="node" presStyleLbl="node1" presStyleIdx="0" presStyleCnt="8">
        <dgm:presLayoutVars>
          <dgm:bulletEnabled val="1"/>
        </dgm:presLayoutVars>
      </dgm:prSet>
      <dgm:spPr/>
      <dgm:t>
        <a:bodyPr/>
        <a:lstStyle/>
        <a:p>
          <a:endParaRPr lang="es-ES"/>
        </a:p>
      </dgm:t>
    </dgm:pt>
    <dgm:pt modelId="{287ED668-6D5D-43DD-9DF5-68273230CF15}" type="pres">
      <dgm:prSet presAssocID="{1F18CDB9-61BF-48BC-A6A0-223FFC881B07}" presName="sibTrans" presStyleCnt="0"/>
      <dgm:spPr/>
    </dgm:pt>
    <dgm:pt modelId="{06FBAF17-4E32-4890-9288-63AEADBE10D6}" type="pres">
      <dgm:prSet presAssocID="{8A933D9F-A6A7-4137-A9C8-6E8B0A63F7F8}" presName="node" presStyleLbl="node1" presStyleIdx="1" presStyleCnt="8">
        <dgm:presLayoutVars>
          <dgm:bulletEnabled val="1"/>
        </dgm:presLayoutVars>
      </dgm:prSet>
      <dgm:spPr/>
      <dgm:t>
        <a:bodyPr/>
        <a:lstStyle/>
        <a:p>
          <a:endParaRPr lang="es-ES"/>
        </a:p>
      </dgm:t>
    </dgm:pt>
    <dgm:pt modelId="{6500D4C1-4BBA-4844-A8B6-811157BDBADC}" type="pres">
      <dgm:prSet presAssocID="{349FD400-BACA-4D82-A4A6-9BEE33084BEE}" presName="sibTrans" presStyleCnt="0"/>
      <dgm:spPr/>
    </dgm:pt>
    <dgm:pt modelId="{CDBFD179-1E9F-4B56-8056-78C99912D145}" type="pres">
      <dgm:prSet presAssocID="{FAA0D00F-5795-4293-8E9E-D90EF035E5AA}" presName="node" presStyleLbl="node1" presStyleIdx="2" presStyleCnt="8">
        <dgm:presLayoutVars>
          <dgm:bulletEnabled val="1"/>
        </dgm:presLayoutVars>
      </dgm:prSet>
      <dgm:spPr/>
      <dgm:t>
        <a:bodyPr/>
        <a:lstStyle/>
        <a:p>
          <a:endParaRPr lang="es-ES"/>
        </a:p>
      </dgm:t>
    </dgm:pt>
    <dgm:pt modelId="{132589C9-C239-44BE-AC38-1DA90E6D089E}" type="pres">
      <dgm:prSet presAssocID="{D1CB8080-7E7E-4A08-99C5-6FB4C5DD09DE}" presName="sibTrans" presStyleCnt="0"/>
      <dgm:spPr/>
    </dgm:pt>
    <dgm:pt modelId="{D850D659-C496-4AFC-9DAD-3C59D0175E40}" type="pres">
      <dgm:prSet presAssocID="{3436EBA6-AAE2-411B-B772-4A0B6ED59E35}" presName="node" presStyleLbl="node1" presStyleIdx="3" presStyleCnt="8">
        <dgm:presLayoutVars>
          <dgm:bulletEnabled val="1"/>
        </dgm:presLayoutVars>
      </dgm:prSet>
      <dgm:spPr/>
      <dgm:t>
        <a:bodyPr/>
        <a:lstStyle/>
        <a:p>
          <a:endParaRPr lang="es-ES"/>
        </a:p>
      </dgm:t>
    </dgm:pt>
    <dgm:pt modelId="{56284F0D-7A5A-437A-BFC5-7A7CDFD6EC18}" type="pres">
      <dgm:prSet presAssocID="{109680FE-364F-4C4B-80B9-B70B6FEFD0DB}" presName="sibTrans" presStyleCnt="0"/>
      <dgm:spPr/>
    </dgm:pt>
    <dgm:pt modelId="{8A517931-5072-4FF3-ABD4-DDD184434322}" type="pres">
      <dgm:prSet presAssocID="{62EC2EB8-AFCA-46F6-BADE-DC018F019C22}" presName="node" presStyleLbl="node1" presStyleIdx="4" presStyleCnt="8">
        <dgm:presLayoutVars>
          <dgm:bulletEnabled val="1"/>
        </dgm:presLayoutVars>
      </dgm:prSet>
      <dgm:spPr/>
      <dgm:t>
        <a:bodyPr/>
        <a:lstStyle/>
        <a:p>
          <a:endParaRPr lang="es-ES"/>
        </a:p>
      </dgm:t>
    </dgm:pt>
    <dgm:pt modelId="{0B506DCF-7FC2-4523-A502-A8E2FA299210}" type="pres">
      <dgm:prSet presAssocID="{E6C57B47-94A9-4F51-A879-5491A2D429E4}" presName="sibTrans" presStyleCnt="0"/>
      <dgm:spPr/>
    </dgm:pt>
    <dgm:pt modelId="{F90B8915-55B6-4E67-9990-582B04FC2ACD}" type="pres">
      <dgm:prSet presAssocID="{ABA4B845-AC54-4B82-8836-AC0E74F44A9E}" presName="node" presStyleLbl="node1" presStyleIdx="5" presStyleCnt="8">
        <dgm:presLayoutVars>
          <dgm:bulletEnabled val="1"/>
        </dgm:presLayoutVars>
      </dgm:prSet>
      <dgm:spPr/>
      <dgm:t>
        <a:bodyPr/>
        <a:lstStyle/>
        <a:p>
          <a:endParaRPr lang="es-ES"/>
        </a:p>
      </dgm:t>
    </dgm:pt>
    <dgm:pt modelId="{63176909-BD34-478A-848B-FA6F4DEFFEBC}" type="pres">
      <dgm:prSet presAssocID="{F8C6781B-1A95-49FF-AACC-42B46AF12714}" presName="sibTrans" presStyleCnt="0"/>
      <dgm:spPr/>
    </dgm:pt>
    <dgm:pt modelId="{F4115234-E04A-480B-BF1A-98B07ABF9013}" type="pres">
      <dgm:prSet presAssocID="{FF1BA5EC-439E-4346-8A34-14C07AD096EA}" presName="node" presStyleLbl="node1" presStyleIdx="6" presStyleCnt="8">
        <dgm:presLayoutVars>
          <dgm:bulletEnabled val="1"/>
        </dgm:presLayoutVars>
      </dgm:prSet>
      <dgm:spPr/>
      <dgm:t>
        <a:bodyPr/>
        <a:lstStyle/>
        <a:p>
          <a:endParaRPr lang="es-ES"/>
        </a:p>
      </dgm:t>
    </dgm:pt>
    <dgm:pt modelId="{EEB624F0-1E96-4CA8-BF1C-663DC447510E}" type="pres">
      <dgm:prSet presAssocID="{6603EB87-8456-4B58-9E69-2B3D86FC95E5}" presName="sibTrans" presStyleCnt="0"/>
      <dgm:spPr/>
    </dgm:pt>
    <dgm:pt modelId="{2A99A802-7CCD-44B2-9FAC-C3E513ACFB8E}" type="pres">
      <dgm:prSet presAssocID="{5DE9A306-D911-4E53-8A3A-584A70461591}" presName="node" presStyleLbl="node1" presStyleIdx="7" presStyleCnt="8">
        <dgm:presLayoutVars>
          <dgm:bulletEnabled val="1"/>
        </dgm:presLayoutVars>
      </dgm:prSet>
      <dgm:spPr/>
      <dgm:t>
        <a:bodyPr/>
        <a:lstStyle/>
        <a:p>
          <a:endParaRPr lang="es-ES"/>
        </a:p>
      </dgm:t>
    </dgm:pt>
  </dgm:ptLst>
  <dgm:cxnLst>
    <dgm:cxn modelId="{672A818C-70D7-43FE-BAD9-5E95C20FE8EC}" srcId="{F38D79F1-7D1F-4483-A5E7-4E11B31A232A}" destId="{62EC2EB8-AFCA-46F6-BADE-DC018F019C22}" srcOrd="4" destOrd="0" parTransId="{4107276D-DC38-48A1-813C-461402FF456C}" sibTransId="{E6C57B47-94A9-4F51-A879-5491A2D429E4}"/>
    <dgm:cxn modelId="{0113FB30-A939-4F2E-B000-BDAFF76BF975}" srcId="{F38D79F1-7D1F-4483-A5E7-4E11B31A232A}" destId="{8A933D9F-A6A7-4137-A9C8-6E8B0A63F7F8}" srcOrd="1" destOrd="0" parTransId="{42F441AE-496A-4507-84B3-49C589518B62}" sibTransId="{349FD400-BACA-4D82-A4A6-9BEE33084BEE}"/>
    <dgm:cxn modelId="{AE3DE99A-62B0-45CE-A297-020F7F19C8FB}" type="presOf" srcId="{FF1BA5EC-439E-4346-8A34-14C07AD096EA}" destId="{F4115234-E04A-480B-BF1A-98B07ABF9013}" srcOrd="0" destOrd="0" presId="urn:microsoft.com/office/officeart/2005/8/layout/default#6"/>
    <dgm:cxn modelId="{A9E807E5-6E03-443B-94C2-EFB4CC17A94C}" srcId="{F38D79F1-7D1F-4483-A5E7-4E11B31A232A}" destId="{FF1BA5EC-439E-4346-8A34-14C07AD096EA}" srcOrd="6" destOrd="0" parTransId="{BDADAA94-8286-4A60-B5F2-B10CCA510E48}" sibTransId="{6603EB87-8456-4B58-9E69-2B3D86FC95E5}"/>
    <dgm:cxn modelId="{2338ADC3-E89D-41C0-9BDB-B959971D938E}" srcId="{F38D79F1-7D1F-4483-A5E7-4E11B31A232A}" destId="{3436EBA6-AAE2-411B-B772-4A0B6ED59E35}" srcOrd="3" destOrd="0" parTransId="{4C55671F-FCC6-40E6-BFE9-4A989C83D163}" sibTransId="{109680FE-364F-4C4B-80B9-B70B6FEFD0DB}"/>
    <dgm:cxn modelId="{35F84567-3783-46FA-B5AF-409360F87C0E}" srcId="{F38D79F1-7D1F-4483-A5E7-4E11B31A232A}" destId="{90AE1B97-3E69-469E-BF46-4FBA994FF768}" srcOrd="0" destOrd="0" parTransId="{21233AA4-01CC-469D-B7CD-A472DDF8DCC5}" sibTransId="{1F18CDB9-61BF-48BC-A6A0-223FFC881B07}"/>
    <dgm:cxn modelId="{0146575C-79BB-4464-B600-0247B204D3EC}" type="presOf" srcId="{ABA4B845-AC54-4B82-8836-AC0E74F44A9E}" destId="{F90B8915-55B6-4E67-9990-582B04FC2ACD}" srcOrd="0" destOrd="0" presId="urn:microsoft.com/office/officeart/2005/8/layout/default#6"/>
    <dgm:cxn modelId="{DCF8A809-01BD-4310-8843-4ED4BDA72CBD}" srcId="{F38D79F1-7D1F-4483-A5E7-4E11B31A232A}" destId="{FAA0D00F-5795-4293-8E9E-D90EF035E5AA}" srcOrd="2" destOrd="0" parTransId="{6C08574B-6F2C-4879-B69B-8FDCA09CE144}" sibTransId="{D1CB8080-7E7E-4A08-99C5-6FB4C5DD09DE}"/>
    <dgm:cxn modelId="{A0BCDA86-8051-456D-9D70-EC727E5E57C9}" type="presOf" srcId="{F38D79F1-7D1F-4483-A5E7-4E11B31A232A}" destId="{F675AF70-6962-41E5-876D-DF63464C4099}" srcOrd="0" destOrd="0" presId="urn:microsoft.com/office/officeart/2005/8/layout/default#6"/>
    <dgm:cxn modelId="{71D8220A-10C8-4C80-95B6-91258A558695}" type="presOf" srcId="{62EC2EB8-AFCA-46F6-BADE-DC018F019C22}" destId="{8A517931-5072-4FF3-ABD4-DDD184434322}" srcOrd="0" destOrd="0" presId="urn:microsoft.com/office/officeart/2005/8/layout/default#6"/>
    <dgm:cxn modelId="{1A19535B-65AC-461C-AA55-8C1384423E16}" type="presOf" srcId="{8A933D9F-A6A7-4137-A9C8-6E8B0A63F7F8}" destId="{06FBAF17-4E32-4890-9288-63AEADBE10D6}" srcOrd="0" destOrd="0" presId="urn:microsoft.com/office/officeart/2005/8/layout/default#6"/>
    <dgm:cxn modelId="{AC3C9C13-2D09-42C0-830A-2A0F0A88ABF3}" srcId="{F38D79F1-7D1F-4483-A5E7-4E11B31A232A}" destId="{ABA4B845-AC54-4B82-8836-AC0E74F44A9E}" srcOrd="5" destOrd="0" parTransId="{CB73E983-C348-41BA-81A1-3A13304B0F25}" sibTransId="{F8C6781B-1A95-49FF-AACC-42B46AF12714}"/>
    <dgm:cxn modelId="{187177B7-5C15-4D7D-BEB2-59E9CF78B27E}" type="presOf" srcId="{3436EBA6-AAE2-411B-B772-4A0B6ED59E35}" destId="{D850D659-C496-4AFC-9DAD-3C59D0175E40}" srcOrd="0" destOrd="0" presId="urn:microsoft.com/office/officeart/2005/8/layout/default#6"/>
    <dgm:cxn modelId="{7D714ADA-DBB4-4DD0-8902-8B8F0CB08586}" type="presOf" srcId="{90AE1B97-3E69-469E-BF46-4FBA994FF768}" destId="{76455E56-509E-447C-9486-675A73091A8B}" srcOrd="0" destOrd="0" presId="urn:microsoft.com/office/officeart/2005/8/layout/default#6"/>
    <dgm:cxn modelId="{6496F47D-D60E-4CB7-A6D4-B8B9C5C82BBA}" type="presOf" srcId="{FAA0D00F-5795-4293-8E9E-D90EF035E5AA}" destId="{CDBFD179-1E9F-4B56-8056-78C99912D145}" srcOrd="0" destOrd="0" presId="urn:microsoft.com/office/officeart/2005/8/layout/default#6"/>
    <dgm:cxn modelId="{3CB93EA1-C4DA-452D-822D-899AAF6CEF83}" type="presOf" srcId="{5DE9A306-D911-4E53-8A3A-584A70461591}" destId="{2A99A802-7CCD-44B2-9FAC-C3E513ACFB8E}" srcOrd="0" destOrd="0" presId="urn:microsoft.com/office/officeart/2005/8/layout/default#6"/>
    <dgm:cxn modelId="{18945CFE-3497-46CD-AB51-9D819DD22D2B}" srcId="{F38D79F1-7D1F-4483-A5E7-4E11B31A232A}" destId="{5DE9A306-D911-4E53-8A3A-584A70461591}" srcOrd="7" destOrd="0" parTransId="{94C502B2-0DD2-4575-A419-FB2D0EA040E9}" sibTransId="{60BA945A-0B1C-4670-8EB6-6E24B0479A36}"/>
    <dgm:cxn modelId="{65D241C2-DFA5-4BA9-95E8-6DFBE70413FA}" type="presParOf" srcId="{F675AF70-6962-41E5-876D-DF63464C4099}" destId="{76455E56-509E-447C-9486-675A73091A8B}" srcOrd="0" destOrd="0" presId="urn:microsoft.com/office/officeart/2005/8/layout/default#6"/>
    <dgm:cxn modelId="{C86D6B1F-999B-465B-AB89-E159C7DEFEEB}" type="presParOf" srcId="{F675AF70-6962-41E5-876D-DF63464C4099}" destId="{287ED668-6D5D-43DD-9DF5-68273230CF15}" srcOrd="1" destOrd="0" presId="urn:microsoft.com/office/officeart/2005/8/layout/default#6"/>
    <dgm:cxn modelId="{837F386F-D5D6-45B9-B050-5AB24D91E884}" type="presParOf" srcId="{F675AF70-6962-41E5-876D-DF63464C4099}" destId="{06FBAF17-4E32-4890-9288-63AEADBE10D6}" srcOrd="2" destOrd="0" presId="urn:microsoft.com/office/officeart/2005/8/layout/default#6"/>
    <dgm:cxn modelId="{FDE4DB7B-7883-469F-9C92-CF12E07BC5B2}" type="presParOf" srcId="{F675AF70-6962-41E5-876D-DF63464C4099}" destId="{6500D4C1-4BBA-4844-A8B6-811157BDBADC}" srcOrd="3" destOrd="0" presId="urn:microsoft.com/office/officeart/2005/8/layout/default#6"/>
    <dgm:cxn modelId="{81B8E9F9-B20E-4C09-B8AD-BD627F240F54}" type="presParOf" srcId="{F675AF70-6962-41E5-876D-DF63464C4099}" destId="{CDBFD179-1E9F-4B56-8056-78C99912D145}" srcOrd="4" destOrd="0" presId="urn:microsoft.com/office/officeart/2005/8/layout/default#6"/>
    <dgm:cxn modelId="{4F950E19-81A0-4E2A-B254-6212775CD9B1}" type="presParOf" srcId="{F675AF70-6962-41E5-876D-DF63464C4099}" destId="{132589C9-C239-44BE-AC38-1DA90E6D089E}" srcOrd="5" destOrd="0" presId="urn:microsoft.com/office/officeart/2005/8/layout/default#6"/>
    <dgm:cxn modelId="{DC703D80-3F88-40F5-A0B6-B2D6E00ADD9D}" type="presParOf" srcId="{F675AF70-6962-41E5-876D-DF63464C4099}" destId="{D850D659-C496-4AFC-9DAD-3C59D0175E40}" srcOrd="6" destOrd="0" presId="urn:microsoft.com/office/officeart/2005/8/layout/default#6"/>
    <dgm:cxn modelId="{4BE16AA3-91A7-4FE2-B2DE-13A2234A51E3}" type="presParOf" srcId="{F675AF70-6962-41E5-876D-DF63464C4099}" destId="{56284F0D-7A5A-437A-BFC5-7A7CDFD6EC18}" srcOrd="7" destOrd="0" presId="urn:microsoft.com/office/officeart/2005/8/layout/default#6"/>
    <dgm:cxn modelId="{517B1078-2659-4F65-A387-C130B3910532}" type="presParOf" srcId="{F675AF70-6962-41E5-876D-DF63464C4099}" destId="{8A517931-5072-4FF3-ABD4-DDD184434322}" srcOrd="8" destOrd="0" presId="urn:microsoft.com/office/officeart/2005/8/layout/default#6"/>
    <dgm:cxn modelId="{865990FE-3A56-4D0E-B460-C7345B5763EB}" type="presParOf" srcId="{F675AF70-6962-41E5-876D-DF63464C4099}" destId="{0B506DCF-7FC2-4523-A502-A8E2FA299210}" srcOrd="9" destOrd="0" presId="urn:microsoft.com/office/officeart/2005/8/layout/default#6"/>
    <dgm:cxn modelId="{AE8855C1-2DC9-4A64-9957-E1AB460BEA79}" type="presParOf" srcId="{F675AF70-6962-41E5-876D-DF63464C4099}" destId="{F90B8915-55B6-4E67-9990-582B04FC2ACD}" srcOrd="10" destOrd="0" presId="urn:microsoft.com/office/officeart/2005/8/layout/default#6"/>
    <dgm:cxn modelId="{750F928D-A94E-4B65-9126-705556716994}" type="presParOf" srcId="{F675AF70-6962-41E5-876D-DF63464C4099}" destId="{63176909-BD34-478A-848B-FA6F4DEFFEBC}" srcOrd="11" destOrd="0" presId="urn:microsoft.com/office/officeart/2005/8/layout/default#6"/>
    <dgm:cxn modelId="{F022D1EB-0334-4EC2-BBD3-3526C4128B84}" type="presParOf" srcId="{F675AF70-6962-41E5-876D-DF63464C4099}" destId="{F4115234-E04A-480B-BF1A-98B07ABF9013}" srcOrd="12" destOrd="0" presId="urn:microsoft.com/office/officeart/2005/8/layout/default#6"/>
    <dgm:cxn modelId="{DBC96838-6D2B-402C-8EEF-23083CDCBEA6}" type="presParOf" srcId="{F675AF70-6962-41E5-876D-DF63464C4099}" destId="{EEB624F0-1E96-4CA8-BF1C-663DC447510E}" srcOrd="13" destOrd="0" presId="urn:microsoft.com/office/officeart/2005/8/layout/default#6"/>
    <dgm:cxn modelId="{8D87A609-A60E-4073-9F30-DC7C57468B71}" type="presParOf" srcId="{F675AF70-6962-41E5-876D-DF63464C4099}" destId="{2A99A802-7CCD-44B2-9FAC-C3E513ACFB8E}" srcOrd="14" destOrd="0" presId="urn:microsoft.com/office/officeart/2005/8/layout/defaul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6">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30B536-51E1-4401-AF0B-9DCB7444EC20}" type="datetimeFigureOut">
              <a:rPr lang="es-ES" smtClean="0"/>
              <a:pPr/>
              <a:t>06/02/2017</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4FB5C9-81FA-4710-B165-B93E385E2811}" type="slidenum">
              <a:rPr lang="es-ES" smtClean="0"/>
              <a:pPr/>
              <a:t>‹Nº›</a:t>
            </a:fld>
            <a:endParaRPr lang="es-ES"/>
          </a:p>
        </p:txBody>
      </p:sp>
    </p:spTree>
    <p:extLst>
      <p:ext uri="{BB962C8B-B14F-4D97-AF65-F5344CB8AC3E}">
        <p14:creationId xmlns:p14="http://schemas.microsoft.com/office/powerpoint/2010/main" val="1429710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E7D3A5-61E4-41FB-BDD8-4A3F31366299}" type="datetimeFigureOut">
              <a:rPr lang="es-ES" smtClean="0"/>
              <a:pPr/>
              <a:t>06/02/2017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D8BDE8-A576-4CDF-8B7E-C1251C1776C5}" type="slidenum">
              <a:rPr lang="es-ES" smtClean="0"/>
              <a:pPr/>
              <a:t>‹Nº›</a:t>
            </a:fld>
            <a:endParaRPr lang="es-ES"/>
          </a:p>
        </p:txBody>
      </p:sp>
    </p:spTree>
    <p:extLst>
      <p:ext uri="{BB962C8B-B14F-4D97-AF65-F5344CB8AC3E}">
        <p14:creationId xmlns:p14="http://schemas.microsoft.com/office/powerpoint/2010/main" val="2961795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r>
              <a:rPr lang="es-ES" dirty="0" smtClean="0"/>
              <a:t>El Día de la Internet Segura se celebra este año el martes 07 de febrero bajo el lema “Forma parte del cambio: unidos por una</a:t>
            </a:r>
            <a:r>
              <a:rPr lang="es-ES" baseline="0" dirty="0" smtClean="0"/>
              <a:t> Internet mejor</a:t>
            </a:r>
            <a:r>
              <a:rPr lang="es-ES" dirty="0" smtClean="0"/>
              <a:t>”.</a:t>
            </a:r>
          </a:p>
          <a:p>
            <a:r>
              <a:rPr lang="es-ES" baseline="0" dirty="0" smtClean="0"/>
              <a:t>Es un </a:t>
            </a:r>
            <a:r>
              <a:rPr lang="es-ES" baseline="0" smtClean="0"/>
              <a:t>evento promovido </a:t>
            </a:r>
            <a:r>
              <a:rPr lang="es-ES" baseline="0" dirty="0" smtClean="0"/>
              <a:t>por INSAFE, la red europea de Centros de Seguridad en Internet, con la colaboración de la Comisión Europea y la red de líneas de denuncia INHOPE.</a:t>
            </a:r>
          </a:p>
          <a:p>
            <a:r>
              <a:rPr lang="es-ES" dirty="0" smtClean="0"/>
              <a:t>Los Centros de Seguridad en Internet se encargan de labores</a:t>
            </a:r>
            <a:r>
              <a:rPr lang="es-ES" baseline="0" dirty="0" smtClean="0"/>
              <a:t> de sensibilización y formación en el uso seguro y responsable de Internet, además de contar con líneas de ayuda para atender consultas y situaciones problemáticas relacionadas con el uso de Internet.</a:t>
            </a:r>
          </a:p>
          <a:p>
            <a:r>
              <a:rPr lang="es-ES" dirty="0" smtClean="0"/>
              <a:t>La celebración de este año</a:t>
            </a:r>
            <a:r>
              <a:rPr lang="es-ES" baseline="0" dirty="0" smtClean="0"/>
              <a:t> se extiende ya a más de 100 países en todos los continentes, incluyendo el nuestro.</a:t>
            </a:r>
            <a:endParaRPr lang="es-ES" dirty="0"/>
          </a:p>
        </p:txBody>
      </p:sp>
      <p:sp>
        <p:nvSpPr>
          <p:cNvPr id="4" name="Marcador de número de diapositiva 3"/>
          <p:cNvSpPr>
            <a:spLocks noGrp="1"/>
          </p:cNvSpPr>
          <p:nvPr>
            <p:ph type="sldNum" sz="quarter" idx="10"/>
          </p:nvPr>
        </p:nvSpPr>
        <p:spPr/>
        <p:txBody>
          <a:bodyPr/>
          <a:lstStyle/>
          <a:p>
            <a:fld id="{BCBDE8C8-12BF-4AD7-9524-E2751C60043A}" type="slidenum">
              <a:rPr lang="es-ES" smtClean="0">
                <a:solidFill>
                  <a:prstClr val="black"/>
                </a:solidFill>
              </a:rPr>
              <a:pPr/>
              <a:t>1</a:t>
            </a:fld>
            <a:endParaRPr lang="es-ES">
              <a:solidFill>
                <a:prstClr val="black"/>
              </a:solidFill>
            </a:endParaRPr>
          </a:p>
        </p:txBody>
      </p:sp>
    </p:spTree>
    <p:extLst>
      <p:ext uri="{BB962C8B-B14F-4D97-AF65-F5344CB8AC3E}">
        <p14:creationId xmlns:p14="http://schemas.microsoft.com/office/powerpoint/2010/main" val="3783716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solidFill>
                  <a:prstClr val="black"/>
                </a:solidFill>
              </a:rPr>
              <a:pPr/>
              <a:t>10</a:t>
            </a:fld>
            <a:endParaRPr lang="es-ES">
              <a:solidFill>
                <a:prstClr val="black"/>
              </a:solidFill>
            </a:endParaRPr>
          </a:p>
        </p:txBody>
      </p:sp>
    </p:spTree>
    <p:extLst>
      <p:ext uri="{BB962C8B-B14F-4D97-AF65-F5344CB8AC3E}">
        <p14:creationId xmlns:p14="http://schemas.microsoft.com/office/powerpoint/2010/main" val="595765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11</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2836793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12</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2204001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13</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691655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14</a:t>
            </a:fld>
            <a:endParaRPr lang="es-ES"/>
          </a:p>
        </p:txBody>
      </p:sp>
    </p:spTree>
    <p:extLst>
      <p:ext uri="{BB962C8B-B14F-4D97-AF65-F5344CB8AC3E}">
        <p14:creationId xmlns:p14="http://schemas.microsoft.com/office/powerpoint/2010/main" val="3299306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15</a:t>
            </a:fld>
            <a:endParaRPr lang="es-ES"/>
          </a:p>
        </p:txBody>
      </p:sp>
    </p:spTree>
    <p:extLst>
      <p:ext uri="{BB962C8B-B14F-4D97-AF65-F5344CB8AC3E}">
        <p14:creationId xmlns:p14="http://schemas.microsoft.com/office/powerpoint/2010/main" val="1253863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16</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4183796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17</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2786702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18</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3712876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19</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2678861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2</a:t>
            </a:fld>
            <a:endParaRPr lang="es-ES"/>
          </a:p>
        </p:txBody>
      </p:sp>
    </p:spTree>
    <p:extLst>
      <p:ext uri="{BB962C8B-B14F-4D97-AF65-F5344CB8AC3E}">
        <p14:creationId xmlns:p14="http://schemas.microsoft.com/office/powerpoint/2010/main" val="3380978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20</a:t>
            </a:fld>
            <a:endParaRPr lang="es-ES"/>
          </a:p>
        </p:txBody>
      </p:sp>
    </p:spTree>
    <p:extLst>
      <p:ext uri="{BB962C8B-B14F-4D97-AF65-F5344CB8AC3E}">
        <p14:creationId xmlns:p14="http://schemas.microsoft.com/office/powerpoint/2010/main" val="1349536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21</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1386688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22</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154068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23</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1984383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24</a:t>
            </a:fld>
            <a:endParaRPr lang="es-ES"/>
          </a:p>
        </p:txBody>
      </p:sp>
    </p:spTree>
    <p:extLst>
      <p:ext uri="{BB962C8B-B14F-4D97-AF65-F5344CB8AC3E}">
        <p14:creationId xmlns:p14="http://schemas.microsoft.com/office/powerpoint/2010/main" val="259894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25</a:t>
            </a:fld>
            <a:endParaRPr lang="es-ES"/>
          </a:p>
        </p:txBody>
      </p:sp>
    </p:spTree>
    <p:extLst>
      <p:ext uri="{BB962C8B-B14F-4D97-AF65-F5344CB8AC3E}">
        <p14:creationId xmlns:p14="http://schemas.microsoft.com/office/powerpoint/2010/main" val="5598199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26</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31959138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27</a:t>
            </a:fld>
            <a:endParaRPr lang="es-ES"/>
          </a:p>
        </p:txBody>
      </p:sp>
    </p:spTree>
    <p:extLst>
      <p:ext uri="{BB962C8B-B14F-4D97-AF65-F5344CB8AC3E}">
        <p14:creationId xmlns:p14="http://schemas.microsoft.com/office/powerpoint/2010/main" val="20301390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420B954-6086-480A-8FB2-14966B9E2500}" type="slidenum">
              <a:rPr lang="es-ES_tradnl" smtClean="0"/>
              <a:pPr/>
              <a:t>28</a:t>
            </a:fld>
            <a:endParaRPr lang="es-ES_tradnl"/>
          </a:p>
        </p:txBody>
      </p:sp>
    </p:spTree>
    <p:extLst>
      <p:ext uri="{BB962C8B-B14F-4D97-AF65-F5344CB8AC3E}">
        <p14:creationId xmlns:p14="http://schemas.microsoft.com/office/powerpoint/2010/main" val="3359746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3</a:t>
            </a:fld>
            <a:endParaRPr lang="es-ES"/>
          </a:p>
        </p:txBody>
      </p:sp>
    </p:spTree>
    <p:extLst>
      <p:ext uri="{BB962C8B-B14F-4D97-AF65-F5344CB8AC3E}">
        <p14:creationId xmlns:p14="http://schemas.microsoft.com/office/powerpoint/2010/main" val="3020747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4</a:t>
            </a:fld>
            <a:endParaRPr lang="es-ES"/>
          </a:p>
        </p:txBody>
      </p:sp>
    </p:spTree>
    <p:extLst>
      <p:ext uri="{BB962C8B-B14F-4D97-AF65-F5344CB8AC3E}">
        <p14:creationId xmlns:p14="http://schemas.microsoft.com/office/powerpoint/2010/main" val="1887394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5</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970075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6</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2670609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7</a:t>
            </a:fld>
            <a:endParaRPr lang="es-ES"/>
          </a:p>
        </p:txBody>
      </p:sp>
    </p:spTree>
    <p:extLst>
      <p:ext uri="{BB962C8B-B14F-4D97-AF65-F5344CB8AC3E}">
        <p14:creationId xmlns:p14="http://schemas.microsoft.com/office/powerpoint/2010/main" val="4043864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8</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1112668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9</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20324017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5.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5.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hyperlink" Target="https://twitter.com/is4kids" TargetMode="External"/><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www.facebook.com/Internet-Segura-For-Kids-1886436838309254" TargetMode="External"/><Relationship Id="rId5" Type="http://schemas.openxmlformats.org/officeDocument/2006/relationships/image" Target="../media/image6.jpeg"/><Relationship Id="rId4" Type="http://schemas.openxmlformats.org/officeDocument/2006/relationships/image" Target="../media/image3.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is4k.es/" TargetMode="External"/><Relationship Id="rId2" Type="http://schemas.openxmlformats.org/officeDocument/2006/relationships/hyperlink" Target="https://www.incibe.es/" TargetMode="External"/><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hyperlink" Target="https://creativecommons.org/licenses/by-nc-sa/4.0/deed.es_ES"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7" name="Elipse 16"/>
          <p:cNvSpPr/>
          <p:nvPr userDrawn="1"/>
        </p:nvSpPr>
        <p:spPr>
          <a:xfrm>
            <a:off x="5646721" y="2847975"/>
            <a:ext cx="1908785" cy="1908785"/>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8" name="Rectángulo 17"/>
          <p:cNvSpPr/>
          <p:nvPr userDrawn="1"/>
        </p:nvSpPr>
        <p:spPr>
          <a:xfrm>
            <a:off x="813740" y="2849545"/>
            <a:ext cx="5787085" cy="1908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solidFill>
            </a:endParaRPr>
          </a:p>
        </p:txBody>
      </p:sp>
      <p:sp>
        <p:nvSpPr>
          <p:cNvPr id="19" name="Rectángulo 18"/>
          <p:cNvSpPr/>
          <p:nvPr userDrawn="1"/>
        </p:nvSpPr>
        <p:spPr>
          <a:xfrm>
            <a:off x="1621272" y="0"/>
            <a:ext cx="128587"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20" name="Title 1"/>
          <p:cNvSpPr>
            <a:spLocks noGrp="1"/>
          </p:cNvSpPr>
          <p:nvPr>
            <p:ph type="ctrTitle"/>
          </p:nvPr>
        </p:nvSpPr>
        <p:spPr>
          <a:xfrm>
            <a:off x="1865029" y="3186248"/>
            <a:ext cx="5343705" cy="1900113"/>
          </a:xfrm>
          <a:prstGeom prst="rect">
            <a:avLst/>
          </a:prstGeom>
        </p:spPr>
        <p:txBody>
          <a:bodyPr>
            <a:normAutofit/>
          </a:bodyPr>
          <a:lstStyle>
            <a:lvl1pPr algn="l">
              <a:defRPr sz="3600" b="1">
                <a:solidFill>
                  <a:schemeClr val="bg1"/>
                </a:solidFill>
              </a:defRPr>
            </a:lvl1pPr>
          </a:lstStyle>
          <a:p>
            <a:r>
              <a:rPr lang="es-ES" smtClean="0"/>
              <a:t>Haga clic para modificar el estilo de título del patrón</a:t>
            </a:r>
            <a:endParaRPr lang="en-US" dirty="0"/>
          </a:p>
        </p:txBody>
      </p:sp>
      <p:sp>
        <p:nvSpPr>
          <p:cNvPr id="21" name="Rectángulo 20"/>
          <p:cNvSpPr/>
          <p:nvPr userDrawn="1"/>
        </p:nvSpPr>
        <p:spPr>
          <a:xfrm>
            <a:off x="0" y="0"/>
            <a:ext cx="1704975" cy="6858000"/>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2" name="Elipse 21"/>
          <p:cNvSpPr/>
          <p:nvPr userDrawn="1"/>
        </p:nvSpPr>
        <p:spPr>
          <a:xfrm>
            <a:off x="346117" y="0"/>
            <a:ext cx="2847975" cy="284797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23" name="Imagen 22"/>
          <p:cNvPicPr>
            <a:picLocks noChangeAspect="1"/>
          </p:cNvPicPr>
          <p:nvPr userDrawn="1"/>
        </p:nvPicPr>
        <p:blipFill>
          <a:blip r:embed="rId2"/>
          <a:stretch>
            <a:fillRect/>
          </a:stretch>
        </p:blipFill>
        <p:spPr>
          <a:xfrm>
            <a:off x="768525" y="398934"/>
            <a:ext cx="2003158" cy="1997142"/>
          </a:xfrm>
          <a:prstGeom prst="rect">
            <a:avLst/>
          </a:prstGeom>
        </p:spPr>
      </p:pic>
      <p:pic>
        <p:nvPicPr>
          <p:cNvPr id="24" name="Imagen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34195" y="6117297"/>
            <a:ext cx="2185651" cy="586127"/>
          </a:xfrm>
          <a:prstGeom prst="rect">
            <a:avLst/>
          </a:prstGeom>
        </p:spPr>
      </p:pic>
      <p:pic>
        <p:nvPicPr>
          <p:cNvPr id="25" name="Imagen 24" descr="Y:\90_IS4K\logos\logo corporativo\finales\logo-is4k.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259169" y="6117297"/>
            <a:ext cx="1887912" cy="586127"/>
          </a:xfrm>
          <a:prstGeom prst="rect">
            <a:avLst/>
          </a:prstGeom>
          <a:noFill/>
          <a:ln>
            <a:noFill/>
          </a:ln>
        </p:spPr>
      </p:pic>
    </p:spTree>
    <p:extLst>
      <p:ext uri="{BB962C8B-B14F-4D97-AF65-F5344CB8AC3E}">
        <p14:creationId xmlns:p14="http://schemas.microsoft.com/office/powerpoint/2010/main" val="2221067437"/>
      </p:ext>
    </p:extLst>
  </p:cSld>
  <p:clrMapOvr>
    <a:masterClrMapping/>
  </p:clrMapOvr>
  <p:timing>
    <p:tnLst>
      <p:par>
        <p:cTn id="1" dur="indefinite" restart="never" nodeType="tmRoot"/>
      </p:par>
    </p:tnLst>
  </p:timing>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stretch>
            <a:fillRect/>
          </a:stretch>
        </p:blipFill>
        <p:spPr>
          <a:xfrm>
            <a:off x="8226600" y="218025"/>
            <a:ext cx="765000" cy="762703"/>
          </a:xfrm>
          <a:prstGeom prst="rect">
            <a:avLst/>
          </a:prstGeom>
        </p:spPr>
      </p:pic>
    </p:spTree>
    <p:extLst>
      <p:ext uri="{BB962C8B-B14F-4D97-AF65-F5344CB8AC3E}">
        <p14:creationId xmlns:p14="http://schemas.microsoft.com/office/powerpoint/2010/main" val="60233194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rgbClr val="E73137"/>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pic>
        <p:nvPicPr>
          <p:cNvPr id="6" name="Imagen 5"/>
          <p:cNvPicPr>
            <a:picLocks noChangeAspect="1"/>
          </p:cNvPicPr>
          <p:nvPr userDrawn="1"/>
        </p:nvPicPr>
        <p:blipFill>
          <a:blip r:embed="rId2"/>
          <a:stretch>
            <a:fillRect/>
          </a:stretch>
        </p:blipFill>
        <p:spPr>
          <a:xfrm>
            <a:off x="8226600" y="218025"/>
            <a:ext cx="765000" cy="762703"/>
          </a:xfrm>
          <a:prstGeom prst="rect">
            <a:avLst/>
          </a:prstGeom>
        </p:spPr>
      </p:pic>
    </p:spTree>
    <p:extLst>
      <p:ext uri="{BB962C8B-B14F-4D97-AF65-F5344CB8AC3E}">
        <p14:creationId xmlns:p14="http://schemas.microsoft.com/office/powerpoint/2010/main" val="189632249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2800" b="1">
                <a:solidFill>
                  <a:srgbClr val="E73137"/>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402897772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lvl1pPr>
              <a:defRPr sz="2800" b="1">
                <a:solidFill>
                  <a:srgbClr val="E73137"/>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39537624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6" name="5 Imagen" descr="Logotipo Ministerio de Industria, Energía y Turismo"/>
          <p:cNvPicPr>
            <a:picLocks noChangeAspect="1"/>
          </p:cNvPicPr>
          <p:nvPr userDrawn="1"/>
        </p:nvPicPr>
        <p:blipFill>
          <a:blip r:embed="rId2" cstate="print"/>
          <a:srcRect l="10075"/>
          <a:stretch>
            <a:fillRect/>
          </a:stretch>
        </p:blipFill>
        <p:spPr bwMode="auto">
          <a:xfrm>
            <a:off x="1057250" y="5977556"/>
            <a:ext cx="2024063" cy="557212"/>
          </a:xfrm>
          <a:prstGeom prst="rect">
            <a:avLst/>
          </a:prstGeom>
          <a:noFill/>
          <a:ln w="9525">
            <a:noFill/>
            <a:miter lim="800000"/>
            <a:headEnd/>
            <a:tailEnd/>
          </a:ln>
        </p:spPr>
      </p:pic>
      <p:sp>
        <p:nvSpPr>
          <p:cNvPr id="7" name="Rectángulo 6"/>
          <p:cNvSpPr/>
          <p:nvPr userDrawn="1"/>
        </p:nvSpPr>
        <p:spPr>
          <a:xfrm>
            <a:off x="0" y="1"/>
            <a:ext cx="9144000" cy="394672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lumMod val="50000"/>
                </a:prstClr>
              </a:solidFill>
            </a:endParaRPr>
          </a:p>
        </p:txBody>
      </p:sp>
      <p:sp>
        <p:nvSpPr>
          <p:cNvPr id="5" name="TextBox 4"/>
          <p:cNvSpPr txBox="1"/>
          <p:nvPr userDrawn="1"/>
        </p:nvSpPr>
        <p:spPr>
          <a:xfrm>
            <a:off x="2288357" y="3230703"/>
            <a:ext cx="4649799" cy="646331"/>
          </a:xfrm>
          <a:prstGeom prst="rect">
            <a:avLst/>
          </a:prstGeom>
          <a:noFill/>
        </p:spPr>
        <p:txBody>
          <a:bodyPr wrap="none" rtlCol="0">
            <a:spAutoFit/>
          </a:bodyPr>
          <a:lstStyle/>
          <a:p>
            <a:r>
              <a:rPr lang="en-US" sz="3600" b="1" dirty="0" smtClean="0">
                <a:solidFill>
                  <a:prstClr val="white"/>
                </a:solidFill>
              </a:rPr>
              <a:t>Gracias por su atención</a:t>
            </a:r>
            <a:endParaRPr lang="en-US" sz="3600" b="1" dirty="0">
              <a:solidFill>
                <a:prstClr val="white"/>
              </a:solidFill>
            </a:endParaRPr>
          </a:p>
        </p:txBody>
      </p:sp>
      <p:pic>
        <p:nvPicPr>
          <p:cNvPr id="8" name="Imagen 7"/>
          <p:cNvPicPr>
            <a:picLocks noChangeAspect="1"/>
          </p:cNvPicPr>
          <p:nvPr userDrawn="1"/>
        </p:nvPicPr>
        <p:blipFill>
          <a:blip r:embed="rId3"/>
          <a:stretch>
            <a:fillRect/>
          </a:stretch>
        </p:blipFill>
        <p:spPr>
          <a:xfrm>
            <a:off x="3677329" y="4357893"/>
            <a:ext cx="1789343" cy="1783969"/>
          </a:xfrm>
          <a:prstGeom prst="rect">
            <a:avLst/>
          </a:prstGeom>
        </p:spPr>
      </p:pic>
      <p:sp>
        <p:nvSpPr>
          <p:cNvPr id="2" name="Rectángulo 1"/>
          <p:cNvSpPr/>
          <p:nvPr userDrawn="1"/>
        </p:nvSpPr>
        <p:spPr>
          <a:xfrm>
            <a:off x="2650860" y="3929541"/>
            <a:ext cx="3924793" cy="369332"/>
          </a:xfrm>
          <a:prstGeom prst="rect">
            <a:avLst/>
          </a:prstGeom>
        </p:spPr>
        <p:txBody>
          <a:bodyPr wrap="none">
            <a:spAutoFit/>
          </a:bodyPr>
          <a:lstStyle/>
          <a:p>
            <a:pPr algn="ctr"/>
            <a:r>
              <a:rPr lang="es-ES" b="1" dirty="0" smtClean="0">
                <a:solidFill>
                  <a:prstClr val="white">
                    <a:lumMod val="65000"/>
                  </a:prstClr>
                </a:solidFill>
              </a:rPr>
              <a:t>www.menores.osi.es/cibercooperantes</a:t>
            </a:r>
            <a:endParaRPr lang="es-ES" b="1" dirty="0">
              <a:solidFill>
                <a:prstClr val="white">
                  <a:lumMod val="65000"/>
                </a:prstClr>
              </a:solidFill>
            </a:endParaRPr>
          </a:p>
        </p:txBody>
      </p:sp>
      <p:pic>
        <p:nvPicPr>
          <p:cNvPr id="10" name="Imagen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62688" y="6029177"/>
            <a:ext cx="1887392" cy="526911"/>
          </a:xfrm>
          <a:prstGeom prst="rect">
            <a:avLst/>
          </a:prstGeom>
        </p:spPr>
      </p:pic>
    </p:spTree>
    <p:extLst>
      <p:ext uri="{BB962C8B-B14F-4D97-AF65-F5344CB8AC3E}">
        <p14:creationId xmlns:p14="http://schemas.microsoft.com/office/powerpoint/2010/main" val="21386010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8" name="7 Marcador de contenido"/>
          <p:cNvSpPr>
            <a:spLocks noGrp="1"/>
          </p:cNvSpPr>
          <p:nvPr>
            <p:ph sz="quarter" idx="1"/>
          </p:nvPr>
        </p:nvSpPr>
        <p:spPr>
          <a:xfrm>
            <a:off x="457200" y="1124744"/>
            <a:ext cx="8147248" cy="5349208"/>
          </a:xfrm>
          <a:prstGeom prst="rect">
            <a:avLst/>
          </a:prstGeom>
        </p:spPr>
        <p:txBody>
          <a:bodyPr/>
          <a:lstStyle>
            <a:lvl1pPr>
              <a:defRPr>
                <a:solidFill>
                  <a:srgbClr val="59565C"/>
                </a:solidFill>
              </a:defRPr>
            </a:lvl1pPr>
            <a:lvl2pPr>
              <a:defRPr>
                <a:solidFill>
                  <a:srgbClr val="59565C"/>
                </a:solidFill>
              </a:defRPr>
            </a:lvl2pPr>
            <a:lvl3pPr>
              <a:defRPr>
                <a:solidFill>
                  <a:srgbClr val="59565C"/>
                </a:solidFill>
              </a:defRPr>
            </a:lvl3pPr>
            <a:lvl4pPr>
              <a:defRPr>
                <a:solidFill>
                  <a:srgbClr val="59565C"/>
                </a:solidFill>
              </a:defRPr>
            </a:lvl4pPr>
            <a:lvl5pPr>
              <a:defRPr>
                <a:solidFill>
                  <a:srgbClr val="59565C"/>
                </a:solidFill>
              </a:defRPr>
            </a:lvl5pPr>
          </a:lstStyle>
          <a:p>
            <a:pPr lvl="0" eaLnBrk="1" latinLnBrk="0" hangingPunct="1"/>
            <a:r>
              <a:rPr lang="es-ES" dirty="0" smtClean="0"/>
              <a:t>Haga clic para modificar el estilo de texto del patrón</a:t>
            </a:r>
          </a:p>
          <a:p>
            <a:pPr lvl="1" eaLnBrk="1" latinLnBrk="0" hangingPunct="1"/>
            <a:r>
              <a:rPr lang="es-ES" dirty="0" smtClean="0"/>
              <a:t>Segundo nivel</a:t>
            </a:r>
          </a:p>
          <a:p>
            <a:pPr lvl="2" eaLnBrk="1" latinLnBrk="0" hangingPunct="1"/>
            <a:r>
              <a:rPr lang="es-ES" dirty="0" smtClean="0"/>
              <a:t>Tercer nivel</a:t>
            </a:r>
          </a:p>
          <a:p>
            <a:pPr lvl="3" eaLnBrk="1" latinLnBrk="0" hangingPunct="1"/>
            <a:r>
              <a:rPr lang="es-ES" dirty="0" smtClean="0"/>
              <a:t>Cuarto nivel</a:t>
            </a:r>
          </a:p>
          <a:p>
            <a:pPr lvl="4" eaLnBrk="1" latinLnBrk="0" hangingPunct="1"/>
            <a:r>
              <a:rPr lang="es-ES" dirty="0" smtClean="0"/>
              <a:t>Quinto nivel</a:t>
            </a:r>
            <a:endParaRPr kumimoji="0" lang="en-US" dirty="0"/>
          </a:p>
        </p:txBody>
      </p:sp>
      <p:sp>
        <p:nvSpPr>
          <p:cNvPr id="14" name="21 Marcador de título"/>
          <p:cNvSpPr>
            <a:spLocks noGrp="1"/>
          </p:cNvSpPr>
          <p:nvPr>
            <p:ph type="title"/>
          </p:nvPr>
        </p:nvSpPr>
        <p:spPr>
          <a:xfrm>
            <a:off x="457199" y="116632"/>
            <a:ext cx="8153401" cy="850106"/>
          </a:xfrm>
          <a:prstGeom prst="rect">
            <a:avLst/>
          </a:prstGeom>
        </p:spPr>
        <p:txBody>
          <a:bodyPr vert="horz" anchor="t" anchorCtr="0">
            <a:normAutofit/>
          </a:bodyPr>
          <a:lstStyle/>
          <a:p>
            <a:r>
              <a:rPr kumimoji="0" lang="es-ES" dirty="0" smtClean="0"/>
              <a:t>Haga clic para modificar el estilo de título del patrón</a:t>
            </a:r>
            <a:endParaRPr kumimoji="0" lang="en-US" dirty="0"/>
          </a:p>
        </p:txBody>
      </p:sp>
    </p:spTree>
    <p:extLst>
      <p:ext uri="{BB962C8B-B14F-4D97-AF65-F5344CB8AC3E}">
        <p14:creationId xmlns:p14="http://schemas.microsoft.com/office/powerpoint/2010/main" val="292305720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ólo el título">
    <p:spTree>
      <p:nvGrpSpPr>
        <p:cNvPr id="1" name=""/>
        <p:cNvGrpSpPr/>
        <p:nvPr/>
      </p:nvGrpSpPr>
      <p:grpSpPr>
        <a:xfrm>
          <a:off x="0" y="0"/>
          <a:ext cx="0" cy="0"/>
          <a:chOff x="0" y="0"/>
          <a:chExt cx="0" cy="0"/>
        </a:xfrm>
      </p:grpSpPr>
      <p:sp>
        <p:nvSpPr>
          <p:cNvPr id="11" name="21 Marcador de título"/>
          <p:cNvSpPr>
            <a:spLocks noGrp="1"/>
          </p:cNvSpPr>
          <p:nvPr>
            <p:ph type="title"/>
          </p:nvPr>
        </p:nvSpPr>
        <p:spPr>
          <a:xfrm>
            <a:off x="457199" y="116632"/>
            <a:ext cx="8153401" cy="850106"/>
          </a:xfrm>
          <a:prstGeom prst="rect">
            <a:avLst/>
          </a:prstGeom>
        </p:spPr>
        <p:txBody>
          <a:bodyPr vert="horz" anchor="t" anchorCtr="0">
            <a:noAutofit/>
          </a:bodyPr>
          <a:lstStyle>
            <a:lvl1pPr algn="ctr" defTabSz="457200" rtl="0" eaLnBrk="1" latinLnBrk="0" hangingPunct="1">
              <a:spcBef>
                <a:spcPct val="0"/>
              </a:spcBef>
              <a:buNone/>
              <a:defRPr lang="en-US" sz="2800" b="1" kern="1200" dirty="0">
                <a:solidFill>
                  <a:srgbClr val="E73137"/>
                </a:solidFill>
                <a:latin typeface="+mj-lt"/>
                <a:ea typeface="+mj-ea"/>
                <a:cs typeface="+mj-cs"/>
              </a:defRPr>
            </a:lvl1pPr>
          </a:lstStyle>
          <a:p>
            <a:r>
              <a:rPr kumimoji="0" lang="es-ES" dirty="0" smtClean="0"/>
              <a:t>Haga clic para modificar el estilo de título del patrón</a:t>
            </a:r>
            <a:endParaRPr kumimoji="0" lang="en-US" dirty="0"/>
          </a:p>
        </p:txBody>
      </p:sp>
    </p:spTree>
    <p:extLst>
      <p:ext uri="{BB962C8B-B14F-4D97-AF65-F5344CB8AC3E}">
        <p14:creationId xmlns:p14="http://schemas.microsoft.com/office/powerpoint/2010/main" val="271813950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pic>
        <p:nvPicPr>
          <p:cNvPr id="6" name="5 Imagen" descr="Logotipo Ministerio de Industria, Energía y Turismo"/>
          <p:cNvPicPr>
            <a:picLocks noChangeAspect="1"/>
          </p:cNvPicPr>
          <p:nvPr userDrawn="1"/>
        </p:nvPicPr>
        <p:blipFill>
          <a:blip r:embed="rId2" cstate="print"/>
          <a:srcRect l="10075"/>
          <a:stretch>
            <a:fillRect/>
          </a:stretch>
        </p:blipFill>
        <p:spPr bwMode="auto">
          <a:xfrm>
            <a:off x="1057250" y="5977556"/>
            <a:ext cx="2024063" cy="557212"/>
          </a:xfrm>
          <a:prstGeom prst="rect">
            <a:avLst/>
          </a:prstGeom>
          <a:noFill/>
          <a:ln w="9525">
            <a:noFill/>
            <a:miter lim="800000"/>
            <a:headEnd/>
            <a:tailEnd/>
          </a:ln>
        </p:spPr>
      </p:pic>
      <p:sp>
        <p:nvSpPr>
          <p:cNvPr id="7" name="Rectángulo 6"/>
          <p:cNvSpPr/>
          <p:nvPr userDrawn="1"/>
        </p:nvSpPr>
        <p:spPr>
          <a:xfrm>
            <a:off x="0" y="1"/>
            <a:ext cx="9144000" cy="394672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lumMod val="50000"/>
                </a:prstClr>
              </a:solidFill>
            </a:endParaRPr>
          </a:p>
        </p:txBody>
      </p:sp>
      <p:sp>
        <p:nvSpPr>
          <p:cNvPr id="5" name="TextBox 4"/>
          <p:cNvSpPr txBox="1"/>
          <p:nvPr userDrawn="1"/>
        </p:nvSpPr>
        <p:spPr>
          <a:xfrm>
            <a:off x="2288357" y="3230703"/>
            <a:ext cx="4649799" cy="646331"/>
          </a:xfrm>
          <a:prstGeom prst="rect">
            <a:avLst/>
          </a:prstGeom>
          <a:noFill/>
        </p:spPr>
        <p:txBody>
          <a:bodyPr wrap="none" rtlCol="0">
            <a:spAutoFit/>
          </a:bodyPr>
          <a:lstStyle/>
          <a:p>
            <a:r>
              <a:rPr lang="en-US" sz="3600" b="1" dirty="0" smtClean="0">
                <a:solidFill>
                  <a:prstClr val="white"/>
                </a:solidFill>
              </a:rPr>
              <a:t>Gracias por su atención</a:t>
            </a:r>
            <a:endParaRPr lang="en-US" sz="3600" b="1" dirty="0">
              <a:solidFill>
                <a:prstClr val="white"/>
              </a:solidFill>
            </a:endParaRPr>
          </a:p>
        </p:txBody>
      </p:sp>
      <p:pic>
        <p:nvPicPr>
          <p:cNvPr id="8" name="Imagen 7"/>
          <p:cNvPicPr>
            <a:picLocks noChangeAspect="1"/>
          </p:cNvPicPr>
          <p:nvPr userDrawn="1"/>
        </p:nvPicPr>
        <p:blipFill>
          <a:blip r:embed="rId3"/>
          <a:stretch>
            <a:fillRect/>
          </a:stretch>
        </p:blipFill>
        <p:spPr>
          <a:xfrm>
            <a:off x="3677329" y="4357893"/>
            <a:ext cx="1789343" cy="1783969"/>
          </a:xfrm>
          <a:prstGeom prst="rect">
            <a:avLst/>
          </a:prstGeom>
        </p:spPr>
      </p:pic>
      <p:sp>
        <p:nvSpPr>
          <p:cNvPr id="2" name="Rectángulo 1"/>
          <p:cNvSpPr/>
          <p:nvPr userDrawn="1"/>
        </p:nvSpPr>
        <p:spPr>
          <a:xfrm>
            <a:off x="2650860" y="3929541"/>
            <a:ext cx="3924793" cy="369332"/>
          </a:xfrm>
          <a:prstGeom prst="rect">
            <a:avLst/>
          </a:prstGeom>
        </p:spPr>
        <p:txBody>
          <a:bodyPr wrap="none">
            <a:spAutoFit/>
          </a:bodyPr>
          <a:lstStyle/>
          <a:p>
            <a:pPr algn="ctr"/>
            <a:r>
              <a:rPr lang="es-ES" b="1" dirty="0" smtClean="0">
                <a:solidFill>
                  <a:prstClr val="white">
                    <a:lumMod val="65000"/>
                  </a:prstClr>
                </a:solidFill>
              </a:rPr>
              <a:t>www.menores.osi.es/cibercooperantes</a:t>
            </a:r>
            <a:endParaRPr lang="es-ES" b="1" dirty="0">
              <a:solidFill>
                <a:prstClr val="white">
                  <a:lumMod val="65000"/>
                </a:prstClr>
              </a:solidFill>
            </a:endParaRPr>
          </a:p>
        </p:txBody>
      </p:sp>
      <p:pic>
        <p:nvPicPr>
          <p:cNvPr id="10" name="Imagen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62688" y="6029177"/>
            <a:ext cx="1887392" cy="526911"/>
          </a:xfrm>
          <a:prstGeom prst="rect">
            <a:avLst/>
          </a:prstGeom>
        </p:spPr>
      </p:pic>
    </p:spTree>
    <p:extLst>
      <p:ext uri="{BB962C8B-B14F-4D97-AF65-F5344CB8AC3E}">
        <p14:creationId xmlns:p14="http://schemas.microsoft.com/office/powerpoint/2010/main" val="18254260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ólo el título">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658812"/>
          </a:xfrm>
          <a:prstGeom prst="rect">
            <a:avLst/>
          </a:prstGeom>
        </p:spPr>
        <p:txBody>
          <a:bodyPr/>
          <a:lstStyle>
            <a:lvl1pPr>
              <a:defRPr sz="2800" b="1">
                <a:solidFill>
                  <a:srgbClr val="E73137"/>
                </a:solidFill>
              </a:defRPr>
            </a:lvl1pPr>
          </a:lstStyle>
          <a:p>
            <a:r>
              <a:rPr lang="es-ES" smtClean="0"/>
              <a:t>Haga clic para modificar el estilo de título del patrón</a:t>
            </a:r>
            <a:endParaRPr lang="en-US" dirty="0"/>
          </a:p>
        </p:txBody>
      </p:sp>
      <p:sp>
        <p:nvSpPr>
          <p:cNvPr id="4" name="Rectángulo 3"/>
          <p:cNvSpPr/>
          <p:nvPr/>
        </p:nvSpPr>
        <p:spPr>
          <a:xfrm>
            <a:off x="0" y="6192688"/>
            <a:ext cx="9144000" cy="692696"/>
          </a:xfrm>
          <a:prstGeom prst="rect">
            <a:avLst/>
          </a:prstGeom>
          <a:solidFill>
            <a:srgbClr val="DD3137"/>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smtClean="0"/>
              <a:t> </a:t>
            </a:r>
            <a:endParaRPr lang="es-ES" sz="1200" dirty="0"/>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9341" y="5913023"/>
            <a:ext cx="795598" cy="795598"/>
          </a:xfrm>
          <a:prstGeom prst="rect">
            <a:avLst/>
          </a:prstGeom>
        </p:spPr>
      </p:pic>
      <p:sp>
        <p:nvSpPr>
          <p:cNvPr id="3" name="Marcador de contenido 2"/>
          <p:cNvSpPr>
            <a:spLocks noGrp="1"/>
          </p:cNvSpPr>
          <p:nvPr>
            <p:ph sz="quarter" idx="10"/>
          </p:nvPr>
        </p:nvSpPr>
        <p:spPr>
          <a:xfrm>
            <a:off x="457200" y="1196975"/>
            <a:ext cx="8229600" cy="4679950"/>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9" name="Marcador de texto 8"/>
          <p:cNvSpPr>
            <a:spLocks noGrp="1"/>
          </p:cNvSpPr>
          <p:nvPr>
            <p:ph type="body" sz="quarter" idx="11"/>
          </p:nvPr>
        </p:nvSpPr>
        <p:spPr>
          <a:xfrm>
            <a:off x="457200" y="6398603"/>
            <a:ext cx="8229600" cy="288032"/>
          </a:xfrm>
          <a:prstGeom prst="rect">
            <a:avLst/>
          </a:prstGeom>
        </p:spPr>
        <p:txBody>
          <a:bodyPr/>
          <a:lstStyle>
            <a:lvl1pPr marL="0" indent="0" algn="ctr">
              <a:buNone/>
              <a:defRPr sz="1400" b="1">
                <a:solidFill>
                  <a:schemeClr val="bg1"/>
                </a:solidFill>
              </a:defRPr>
            </a:lvl1pPr>
          </a:lstStyle>
          <a:p>
            <a:pPr lvl="0"/>
            <a:r>
              <a:rPr lang="es-ES" smtClean="0"/>
              <a:t>Haga clic para modificar el estilo de texto del patrón</a:t>
            </a:r>
          </a:p>
        </p:txBody>
      </p:sp>
    </p:spTree>
    <p:extLst>
      <p:ext uri="{BB962C8B-B14F-4D97-AF65-F5344CB8AC3E}">
        <p14:creationId xmlns:p14="http://schemas.microsoft.com/office/powerpoint/2010/main" val="2998701825"/>
      </p:ext>
    </p:extLst>
  </p:cSld>
  <p:clrMapOvr>
    <a:masterClrMapping/>
  </p:clrMapOvr>
  <p:timing>
    <p:tnLst>
      <p:par>
        <p:cTn id="1" dur="indefinite" restart="never" nodeType="tmRoot"/>
      </p:par>
    </p:tn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12" name="Rectángulo 11"/>
          <p:cNvSpPr/>
          <p:nvPr userDrawn="1"/>
        </p:nvSpPr>
        <p:spPr>
          <a:xfrm>
            <a:off x="0" y="1"/>
            <a:ext cx="9144000" cy="394672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schemeClr val="bg1">
                  <a:lumMod val="50000"/>
                </a:schemeClr>
              </a:solidFill>
            </a:endParaRPr>
          </a:p>
        </p:txBody>
      </p:sp>
      <p:sp>
        <p:nvSpPr>
          <p:cNvPr id="13" name="TextBox 4"/>
          <p:cNvSpPr txBox="1"/>
          <p:nvPr userDrawn="1"/>
        </p:nvSpPr>
        <p:spPr>
          <a:xfrm>
            <a:off x="2288357" y="3230703"/>
            <a:ext cx="4649799" cy="646331"/>
          </a:xfrm>
          <a:prstGeom prst="rect">
            <a:avLst/>
          </a:prstGeom>
          <a:noFill/>
        </p:spPr>
        <p:txBody>
          <a:bodyPr wrap="none" rtlCol="0">
            <a:spAutoFit/>
          </a:bodyPr>
          <a:lstStyle/>
          <a:p>
            <a:r>
              <a:rPr lang="en-US" sz="3600" b="1" dirty="0" smtClean="0">
                <a:solidFill>
                  <a:schemeClr val="bg1"/>
                </a:solidFill>
              </a:rPr>
              <a:t>Gracias por su atención</a:t>
            </a:r>
            <a:endParaRPr lang="en-US" sz="3600" b="1" dirty="0">
              <a:solidFill>
                <a:schemeClr val="bg1"/>
              </a:solidFill>
            </a:endParaRPr>
          </a:p>
        </p:txBody>
      </p:sp>
      <p:pic>
        <p:nvPicPr>
          <p:cNvPr id="14" name="Imagen 13"/>
          <p:cNvPicPr>
            <a:picLocks noChangeAspect="1"/>
          </p:cNvPicPr>
          <p:nvPr userDrawn="1"/>
        </p:nvPicPr>
        <p:blipFill>
          <a:blip r:embed="rId2"/>
          <a:stretch>
            <a:fillRect/>
          </a:stretch>
        </p:blipFill>
        <p:spPr>
          <a:xfrm>
            <a:off x="7164288" y="4866661"/>
            <a:ext cx="1591143" cy="1586366"/>
          </a:xfrm>
          <a:prstGeom prst="rect">
            <a:avLst/>
          </a:prstGeom>
        </p:spPr>
      </p:pic>
      <p:sp>
        <p:nvSpPr>
          <p:cNvPr id="15" name="Rectángulo 14"/>
          <p:cNvSpPr/>
          <p:nvPr userDrawn="1"/>
        </p:nvSpPr>
        <p:spPr>
          <a:xfrm>
            <a:off x="2110683" y="3929541"/>
            <a:ext cx="5005152"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b="1" dirty="0" smtClean="0">
                <a:solidFill>
                  <a:schemeClr val="bg1">
                    <a:lumMod val="65000"/>
                  </a:schemeClr>
                </a:solidFill>
              </a:rPr>
              <a:t>https://www.is4k.es/programas/cibercooperantes</a:t>
            </a:r>
          </a:p>
        </p:txBody>
      </p:sp>
      <p:sp>
        <p:nvSpPr>
          <p:cNvPr id="17" name="17 CuadroTexto"/>
          <p:cNvSpPr txBox="1"/>
          <p:nvPr userDrawn="1"/>
        </p:nvSpPr>
        <p:spPr>
          <a:xfrm>
            <a:off x="1836676" y="1930822"/>
            <a:ext cx="7416824" cy="1163395"/>
          </a:xfrm>
          <a:prstGeom prst="rect">
            <a:avLst/>
          </a:prstGeom>
          <a:noFill/>
        </p:spPr>
        <p:txBody>
          <a:bodyPr wrap="square" rtlCol="0">
            <a:spAutoFit/>
          </a:bodyPr>
          <a:lstStyle/>
          <a:p>
            <a:pPr algn="r">
              <a:lnSpc>
                <a:spcPct val="120000"/>
              </a:lnSpc>
            </a:pPr>
            <a:r>
              <a:rPr lang="es-ES" sz="4000" b="1" dirty="0">
                <a:solidFill>
                  <a:prstClr val="white"/>
                </a:solidFill>
              </a:rPr>
              <a:t>Escuela Cibersegura</a:t>
            </a:r>
          </a:p>
          <a:p>
            <a:pPr algn="r">
              <a:lnSpc>
                <a:spcPct val="120000"/>
              </a:lnSpc>
            </a:pPr>
            <a:r>
              <a:rPr lang="es-ES" sz="1600" dirty="0">
                <a:solidFill>
                  <a:prstClr val="white"/>
                </a:solidFill>
              </a:rPr>
              <a:t>Promoción del uso seguro y responsable de Internet entre los menores</a:t>
            </a:r>
          </a:p>
        </p:txBody>
      </p:sp>
      <p:sp>
        <p:nvSpPr>
          <p:cNvPr id="20" name="Redondear rectángulo de esquina del mismo lado 32"/>
          <p:cNvSpPr/>
          <p:nvPr userDrawn="1"/>
        </p:nvSpPr>
        <p:spPr>
          <a:xfrm>
            <a:off x="1835696" y="1894307"/>
            <a:ext cx="7308304" cy="1359414"/>
          </a:xfrm>
          <a:prstGeom prst="round2SameRect">
            <a:avLst/>
          </a:prstGeom>
          <a:solidFill>
            <a:srgbClr val="DD3137"/>
          </a:solidFill>
          <a:ln>
            <a:solidFill>
              <a:schemeClr val="accent1"/>
            </a:solidFill>
          </a:ln>
          <a:effectLst>
            <a:outerShdw blurRad="40000" dist="23000" dir="5400000" rotWithShape="0">
              <a:srgbClr val="000000">
                <a:alpha val="35000"/>
              </a:srgbClr>
            </a:outerShdw>
            <a:reflection blurRad="6350" stA="0" endPos="400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21" name="17 CuadroTexto"/>
          <p:cNvSpPr txBox="1"/>
          <p:nvPr userDrawn="1"/>
        </p:nvSpPr>
        <p:spPr>
          <a:xfrm>
            <a:off x="1548644" y="2049581"/>
            <a:ext cx="7416824" cy="1163395"/>
          </a:xfrm>
          <a:prstGeom prst="rect">
            <a:avLst/>
          </a:prstGeom>
          <a:noFill/>
        </p:spPr>
        <p:txBody>
          <a:bodyPr wrap="square" rtlCol="0">
            <a:spAutoFit/>
          </a:bodyPr>
          <a:lstStyle/>
          <a:p>
            <a:pPr algn="r">
              <a:lnSpc>
                <a:spcPct val="120000"/>
              </a:lnSpc>
            </a:pPr>
            <a:r>
              <a:rPr lang="es-ES" sz="4000" b="1" dirty="0" err="1" smtClean="0">
                <a:solidFill>
                  <a:prstClr val="white"/>
                </a:solidFill>
                <a:latin typeface="Trebuchet MS" pitchFamily="34" charset="0"/>
              </a:rPr>
              <a:t>Cibercooperantes</a:t>
            </a:r>
            <a:endParaRPr lang="es-ES" sz="4000" b="1" dirty="0">
              <a:solidFill>
                <a:prstClr val="white"/>
              </a:solidFill>
              <a:latin typeface="Trebuchet MS" pitchFamily="34" charset="0"/>
            </a:endParaRPr>
          </a:p>
          <a:p>
            <a:pPr algn="r">
              <a:lnSpc>
                <a:spcPct val="120000"/>
              </a:lnSpc>
            </a:pPr>
            <a:r>
              <a:rPr lang="es-ES" sz="1600" dirty="0" smtClean="0">
                <a:solidFill>
                  <a:prstClr val="white"/>
                </a:solidFill>
                <a:latin typeface="Trebuchet MS" pitchFamily="34" charset="0"/>
              </a:rPr>
              <a:t>contacto@is4k.es</a:t>
            </a:r>
            <a:endParaRPr lang="es-ES" sz="1600" dirty="0">
              <a:solidFill>
                <a:prstClr val="white"/>
              </a:solidFill>
              <a:latin typeface="Trebuchet MS" pitchFamily="34" charset="0"/>
            </a:endParaRPr>
          </a:p>
        </p:txBody>
      </p:sp>
      <p:pic>
        <p:nvPicPr>
          <p:cNvPr id="22" name="Imagen 21"/>
          <p:cNvPicPr>
            <a:picLocks noChangeAspect="1"/>
          </p:cNvPicPr>
          <p:nvPr userDrawn="1"/>
        </p:nvPicPr>
        <p:blipFill>
          <a:blip r:embed="rId3"/>
          <a:stretch>
            <a:fillRect/>
          </a:stretch>
        </p:blipFill>
        <p:spPr>
          <a:xfrm>
            <a:off x="862553" y="326448"/>
            <a:ext cx="2275114" cy="2275114"/>
          </a:xfrm>
          <a:prstGeom prst="rect">
            <a:avLst/>
          </a:prstGeom>
        </p:spPr>
      </p:pic>
      <p:pic>
        <p:nvPicPr>
          <p:cNvPr id="23" name="Imagen 22" descr="Y:\90_IS4K\logos\logo corporativo\finales\logo-is4k.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139952" y="5844330"/>
            <a:ext cx="1971250" cy="612000"/>
          </a:xfrm>
          <a:prstGeom prst="rect">
            <a:avLst/>
          </a:prstGeom>
          <a:noFill/>
          <a:ln>
            <a:noFill/>
          </a:ln>
        </p:spPr>
      </p:pic>
      <p:pic>
        <p:nvPicPr>
          <p:cNvPr id="24" name="Imagen 2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5350" y="5841027"/>
            <a:ext cx="2282131" cy="612000"/>
          </a:xfrm>
          <a:prstGeom prst="rect">
            <a:avLst/>
          </a:prstGeom>
        </p:spPr>
      </p:pic>
      <p:grpSp>
        <p:nvGrpSpPr>
          <p:cNvPr id="25" name="Grupo 24"/>
          <p:cNvGrpSpPr/>
          <p:nvPr userDrawn="1"/>
        </p:nvGrpSpPr>
        <p:grpSpPr>
          <a:xfrm>
            <a:off x="2843808" y="4424650"/>
            <a:ext cx="3024336" cy="892552"/>
            <a:chOff x="251520" y="4696688"/>
            <a:chExt cx="3024336" cy="892552"/>
          </a:xfrm>
        </p:grpSpPr>
        <p:sp>
          <p:nvSpPr>
            <p:cNvPr id="26" name="17 CuadroTexto"/>
            <p:cNvSpPr txBox="1"/>
            <p:nvPr userDrawn="1"/>
          </p:nvSpPr>
          <p:spPr>
            <a:xfrm>
              <a:off x="610454" y="4696688"/>
              <a:ext cx="2665402" cy="892552"/>
            </a:xfrm>
            <a:prstGeom prst="rect">
              <a:avLst/>
            </a:prstGeom>
            <a:noFill/>
          </p:spPr>
          <p:txBody>
            <a:bodyPr wrap="square" rtlCol="0">
              <a:spAutoFit/>
            </a:bodyPr>
            <a:lstStyle/>
            <a:p>
              <a:pPr>
                <a:lnSpc>
                  <a:spcPct val="100000"/>
                </a:lnSpc>
              </a:pPr>
              <a:r>
                <a:rPr lang="es-ES" sz="1700" b="1" dirty="0" smtClean="0">
                  <a:solidFill>
                    <a:schemeClr val="bg1">
                      <a:lumMod val="65000"/>
                    </a:schemeClr>
                  </a:solidFill>
                  <a:latin typeface="Trebuchet MS" pitchFamily="34" charset="0"/>
                </a:rPr>
                <a:t>Internet Segura </a:t>
              </a:r>
              <a:r>
                <a:rPr lang="es-ES" sz="1700" b="1" dirty="0" err="1" smtClean="0">
                  <a:solidFill>
                    <a:schemeClr val="bg1">
                      <a:lumMod val="65000"/>
                    </a:schemeClr>
                  </a:solidFill>
                  <a:latin typeface="Trebuchet MS" pitchFamily="34" charset="0"/>
                </a:rPr>
                <a:t>for</a:t>
              </a:r>
              <a:r>
                <a:rPr lang="es-ES" sz="1700" b="1" dirty="0" smtClean="0">
                  <a:solidFill>
                    <a:schemeClr val="bg1">
                      <a:lumMod val="65000"/>
                    </a:schemeClr>
                  </a:solidFill>
                  <a:latin typeface="Trebuchet MS" pitchFamily="34" charset="0"/>
                </a:rPr>
                <a:t> </a:t>
              </a:r>
              <a:r>
                <a:rPr lang="es-ES" sz="1700" b="1" dirty="0" err="1" smtClean="0">
                  <a:solidFill>
                    <a:schemeClr val="bg1">
                      <a:lumMod val="65000"/>
                    </a:schemeClr>
                  </a:solidFill>
                  <a:latin typeface="Trebuchet MS" pitchFamily="34" charset="0"/>
                </a:rPr>
                <a:t>Kids</a:t>
              </a:r>
              <a:endParaRPr lang="es-ES" sz="1700" b="1" dirty="0" smtClean="0">
                <a:solidFill>
                  <a:schemeClr val="bg1">
                    <a:lumMod val="65000"/>
                  </a:schemeClr>
                </a:solidFill>
                <a:latin typeface="Trebuchet MS"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dirty="0" smtClean="0">
                <a:solidFill>
                  <a:schemeClr val="bg1">
                    <a:lumMod val="65000"/>
                  </a:schemeClr>
                </a:solidFill>
                <a:latin typeface="Trebuchet MS" pitchFamily="34" charset="0"/>
              </a:endParaRPr>
            </a:p>
            <a:p>
              <a:pPr>
                <a:lnSpc>
                  <a:spcPct val="100000"/>
                </a:lnSpc>
              </a:pPr>
              <a:r>
                <a:rPr lang="es-ES" sz="1700" b="1" dirty="0" smtClean="0">
                  <a:solidFill>
                    <a:schemeClr val="bg1">
                      <a:lumMod val="65000"/>
                    </a:schemeClr>
                  </a:solidFill>
                  <a:latin typeface="Trebuchet MS" pitchFamily="34" charset="0"/>
                </a:rPr>
                <a:t>@is4kids</a:t>
              </a:r>
            </a:p>
          </p:txBody>
        </p:sp>
        <p:pic>
          <p:nvPicPr>
            <p:cNvPr id="27" name="Imagen 26">
              <a:hlinkClick r:id="rId6"/>
            </p:cNvPr>
            <p:cNvPicPr>
              <a:picLocks noChangeAspect="1"/>
            </p:cNvPicPr>
            <p:nvPr userDrawn="1"/>
          </p:nvPicPr>
          <p:blipFill>
            <a:blip r:embed="rId7" cstate="print"/>
            <a:stretch>
              <a:fillRect/>
            </a:stretch>
          </p:blipFill>
          <p:spPr>
            <a:xfrm>
              <a:off x="251520" y="4732609"/>
              <a:ext cx="295835" cy="307213"/>
            </a:xfrm>
            <a:prstGeom prst="rect">
              <a:avLst/>
            </a:prstGeom>
          </p:spPr>
        </p:pic>
        <p:pic>
          <p:nvPicPr>
            <p:cNvPr id="28" name="Imagen 27">
              <a:hlinkClick r:id="rId8"/>
            </p:cNvPr>
            <p:cNvPicPr>
              <a:picLocks noChangeAspect="1"/>
            </p:cNvPicPr>
            <p:nvPr userDrawn="1"/>
          </p:nvPicPr>
          <p:blipFill>
            <a:blip r:embed="rId9" cstate="print"/>
            <a:stretch>
              <a:fillRect/>
            </a:stretch>
          </p:blipFill>
          <p:spPr>
            <a:xfrm>
              <a:off x="251521" y="5255915"/>
              <a:ext cx="307213" cy="307213"/>
            </a:xfrm>
            <a:prstGeom prst="rect">
              <a:avLst/>
            </a:prstGeom>
          </p:spPr>
        </p:pic>
      </p:grpSp>
    </p:spTree>
    <p:extLst>
      <p:ext uri="{BB962C8B-B14F-4D97-AF65-F5344CB8AC3E}">
        <p14:creationId xmlns:p14="http://schemas.microsoft.com/office/powerpoint/2010/main" val="4282635239"/>
      </p:ext>
    </p:extLst>
  </p:cSld>
  <p:clrMapOvr>
    <a:masterClrMapping/>
  </p:clrMapOvr>
  <p:timing>
    <p:tnLst>
      <p:par>
        <p:cTn id="1" dur="indefinite" restart="never" nodeType="tmRoot"/>
      </p:par>
    </p:tnLst>
  </p:timing>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3" name="Rectángulo 18"/>
          <p:cNvSpPr/>
          <p:nvPr userDrawn="1"/>
        </p:nvSpPr>
        <p:spPr>
          <a:xfrm>
            <a:off x="284684" y="847724"/>
            <a:ext cx="8535788" cy="5188817"/>
          </a:xfrm>
          <a:prstGeom prst="rect">
            <a:avLst/>
          </a:prstGeom>
          <a:solidFill>
            <a:srgbClr val="DD3137"/>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rgbClr val="DD3137"/>
              </a:solidFill>
            </a:endParaRPr>
          </a:p>
        </p:txBody>
      </p:sp>
      <p:sp>
        <p:nvSpPr>
          <p:cNvPr id="4" name="Rectangle 3"/>
          <p:cNvSpPr>
            <a:spLocks noChangeArrowheads="1"/>
          </p:cNvSpPr>
          <p:nvPr userDrawn="1"/>
        </p:nvSpPr>
        <p:spPr bwMode="auto">
          <a:xfrm>
            <a:off x="284684" y="855762"/>
            <a:ext cx="8535788" cy="5172698"/>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1pPr>
            <a:lvl2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2pPr>
            <a:lvl3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3pPr>
            <a:lvl4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4pPr>
            <a:lvl5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5pPr>
            <a:lvl6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6pPr>
            <a:lvl7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7pPr>
            <a:lvl8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8pPr>
            <a:lvl9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9pPr>
          </a:lstStyle>
          <a:p>
            <a:pPr algn="just">
              <a:spcBef>
                <a:spcPts val="500"/>
              </a:spcBef>
              <a:spcAft>
                <a:spcPts val="500"/>
              </a:spcAft>
              <a:tabLst>
                <a:tab pos="2700020" algn="ctr"/>
                <a:tab pos="5400040" algn="r"/>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La presente publicación pertenece 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INCIBE (Instituto Nacional de Ciberseguridad)</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y está bajo una licencia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Reconocimiento-No Comercial-Compartir Igual 4.0 Internacional de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Creative</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Commons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Por esta razón está permitido copiar, distribuir y comunicar públicamente esta obra bajo las condiciones siguientes:</a:t>
            </a:r>
          </a:p>
          <a:p>
            <a:pPr algn="just">
              <a:spcBef>
                <a:spcPts val="500"/>
              </a:spcBef>
              <a:spcAft>
                <a:spcPts val="500"/>
              </a:spcAft>
              <a:tabLst>
                <a:tab pos="2700020" algn="ctr"/>
                <a:tab pos="5400040" algn="r"/>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Reconocimiento</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El contenido de esta publicación se puede reproducir total o parcialmente por terceros, citando su procedencia y haciendo referencia expresa tanto 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INCIBE y </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la iniciativa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Internet Segura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for</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Kids</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(IS4K)</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como a sus sitios web: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2"/>
              </a:rPr>
              <a:t>https://www.incibe.es</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y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3"/>
              </a:rPr>
              <a:t>https://www.is4k.es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Dicho reconocimiento no podrá en ningún caso sugerir que INCIBE presta apoyo a dicho tercero o apoya el uso que hace de su obra.</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Uso No Comercial</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El material original y los trabajos derivados pueden ser distribuidos, copiados y exhibidos mientras su uso no tenga fines comerciales.</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Compartir Igual</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Si altera o transforma esta obra, o genera una obra derivada, sólo puede distribuirla bajo esta misma licencia.</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Al reutilizar o distribuir la obra, tiene que dejar bien claro los términos de la licencia de esta obra. Alguna de estas condiciones puede no aplicarse si se obtiene el permiso de INCIBE como titular de los derechos de autor.</a:t>
            </a:r>
          </a:p>
          <a:p>
            <a:pPr algn="l">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Texto completo de la licencia: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4"/>
              </a:rPr>
              <a:t>https://creativecommons.org/licenses/by-nc-sa/4.0/deed.es_ES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kumimoji="0" lang="es-ES" altLang="es-ES" sz="15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2"/>
          <p:cNvSpPr>
            <a:spLocks noChangeArrowheads="1"/>
          </p:cNvSpPr>
          <p:nvPr userDrawn="1"/>
        </p:nvSpPr>
        <p:spPr bwMode="auto">
          <a:xfrm>
            <a:off x="404501" y="188640"/>
            <a:ext cx="48013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3200" b="1" i="0" u="none" strike="noStrike" cap="none" normalizeH="0" baseline="0" dirty="0" smtClean="0">
                <a:ln>
                  <a:noFill/>
                </a:ln>
                <a:solidFill>
                  <a:srgbClr val="DD3137"/>
                </a:solidFill>
                <a:effectLst/>
                <a:latin typeface="Trebuchet MS" panose="020B0603020202020204" pitchFamily="34" charset="0"/>
                <a:ea typeface="Calibri" panose="020F0502020204030204" pitchFamily="34" charset="0"/>
                <a:cs typeface="Times New Roman" panose="02020603050405020304" pitchFamily="18" charset="0"/>
              </a:rPr>
              <a:t>Licencia de contenidos</a:t>
            </a:r>
            <a:r>
              <a:rPr kumimoji="0" lang="es-ES" altLang="es-ES" sz="3200" b="1" i="0" u="none" strike="noStrike" cap="none" normalizeH="0" baseline="0" dirty="0" smtClean="0">
                <a:ln>
                  <a:noFill/>
                </a:ln>
                <a:solidFill>
                  <a:srgbClr val="007AC6"/>
                </a:solidFill>
                <a:effectLst/>
                <a:latin typeface="Trebuchet MS" panose="020B0603020202020204" pitchFamily="34" charset="0"/>
                <a:ea typeface="Calibri" panose="020F0502020204030204" pitchFamily="34" charset="0"/>
                <a:cs typeface="Times New Roman" panose="02020603050405020304" pitchFamily="18" charset="0"/>
              </a:rPr>
              <a:t>	</a:t>
            </a:r>
            <a:endParaRPr kumimoji="0" lang="es-ES" altLang="es-ES" sz="3200" b="0" i="0" u="none" strike="noStrike" cap="none" normalizeH="0" baseline="0" dirty="0" smtClean="0">
              <a:ln>
                <a:noFill/>
              </a:ln>
              <a:solidFill>
                <a:schemeClr val="tx1"/>
              </a:solidFill>
              <a:effectLst/>
              <a:latin typeface="Trebuchet MS" panose="020B0603020202020204" pitchFamily="34" charset="0"/>
            </a:endParaRPr>
          </a:p>
        </p:txBody>
      </p:sp>
      <p:pic>
        <p:nvPicPr>
          <p:cNvPr id="7" name="Imagen 6" descr="http://mirrors.creativecommons.org/presskit/buttons/88x31/png/by-nc-sa.eu.png">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91722" y="220436"/>
            <a:ext cx="142875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982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16" name="Picture 1" descr="Logotipo INCIBE, Ministerio de Industria, Energía y Turismo"/>
          <p:cNvPicPr>
            <a:picLocks noChangeAspect="1"/>
          </p:cNvPicPr>
          <p:nvPr userDrawn="1"/>
        </p:nvPicPr>
        <p:blipFill rotWithShape="1">
          <a:blip r:embed="rId2" cstate="print">
            <a:extLst>
              <a:ext uri="{28A0092B-C50C-407E-A947-70E740481C1C}">
                <a14:useLocalDpi xmlns:a14="http://schemas.microsoft.com/office/drawing/2010/main" val="0"/>
              </a:ext>
            </a:extLst>
          </a:blip>
          <a:srcRect l="42187" t="22485" r="42084" b="49938"/>
          <a:stretch/>
        </p:blipFill>
        <p:spPr>
          <a:xfrm>
            <a:off x="3935510" y="6134264"/>
            <a:ext cx="1255174" cy="615118"/>
          </a:xfrm>
          <a:prstGeom prst="rect">
            <a:avLst/>
          </a:prstGeom>
        </p:spPr>
      </p:pic>
      <p:sp>
        <p:nvSpPr>
          <p:cNvPr id="6" name="Elipse 5"/>
          <p:cNvSpPr/>
          <p:nvPr userDrawn="1"/>
        </p:nvSpPr>
        <p:spPr>
          <a:xfrm>
            <a:off x="5646721" y="2847975"/>
            <a:ext cx="1908785" cy="1908785"/>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8" name="Rectángulo 7"/>
          <p:cNvSpPr/>
          <p:nvPr userDrawn="1"/>
        </p:nvSpPr>
        <p:spPr>
          <a:xfrm>
            <a:off x="813740" y="2849545"/>
            <a:ext cx="5787085" cy="1908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9" name="Rectángulo 8"/>
          <p:cNvSpPr/>
          <p:nvPr userDrawn="1"/>
        </p:nvSpPr>
        <p:spPr>
          <a:xfrm>
            <a:off x="1621272" y="0"/>
            <a:ext cx="128587"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black"/>
              </a:solidFill>
            </a:endParaRPr>
          </a:p>
        </p:txBody>
      </p:sp>
      <p:sp>
        <p:nvSpPr>
          <p:cNvPr id="10" name="Title 1"/>
          <p:cNvSpPr>
            <a:spLocks noGrp="1"/>
          </p:cNvSpPr>
          <p:nvPr>
            <p:ph type="ctrTitle"/>
          </p:nvPr>
        </p:nvSpPr>
        <p:spPr>
          <a:xfrm>
            <a:off x="1865029" y="3186248"/>
            <a:ext cx="5343705" cy="1900113"/>
          </a:xfrm>
          <a:prstGeom prst="rect">
            <a:avLst/>
          </a:prstGeom>
        </p:spPr>
        <p:txBody>
          <a:bodyPr>
            <a:normAutofit/>
          </a:bodyPr>
          <a:lstStyle>
            <a:lvl1pPr algn="l">
              <a:defRPr sz="3600" b="1">
                <a:solidFill>
                  <a:schemeClr val="bg1"/>
                </a:solidFill>
              </a:defRPr>
            </a:lvl1pPr>
          </a:lstStyle>
          <a:p>
            <a:r>
              <a:rPr lang="es-ES" smtClean="0"/>
              <a:t>Haga clic para modificar el estilo de título del patrón</a:t>
            </a:r>
            <a:endParaRPr lang="en-US" dirty="0"/>
          </a:p>
        </p:txBody>
      </p:sp>
      <p:sp>
        <p:nvSpPr>
          <p:cNvPr id="11" name="Rectángulo 10"/>
          <p:cNvSpPr/>
          <p:nvPr userDrawn="1"/>
        </p:nvSpPr>
        <p:spPr>
          <a:xfrm>
            <a:off x="0" y="0"/>
            <a:ext cx="1704975" cy="6858000"/>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pic>
        <p:nvPicPr>
          <p:cNvPr id="12" name="Picture 1" descr="Logotipo INCIBE, Ministerio de Industria, Energía y Turismo"/>
          <p:cNvPicPr>
            <a:picLocks noChangeAspect="1"/>
          </p:cNvPicPr>
          <p:nvPr userDrawn="1"/>
        </p:nvPicPr>
        <p:blipFill rotWithShape="1">
          <a:blip r:embed="rId3" cstate="print">
            <a:extLst>
              <a:ext uri="{28A0092B-C50C-407E-A947-70E740481C1C}">
                <a14:useLocalDpi xmlns:a14="http://schemas.microsoft.com/office/drawing/2010/main" val="0"/>
              </a:ext>
            </a:extLst>
          </a:blip>
          <a:srcRect l="74792" t="24921" r="4687" b="48385"/>
          <a:stretch/>
        </p:blipFill>
        <p:spPr>
          <a:xfrm>
            <a:off x="1770104" y="6052254"/>
            <a:ext cx="2108697" cy="766733"/>
          </a:xfrm>
          <a:prstGeom prst="rect">
            <a:avLst/>
          </a:prstGeom>
        </p:spPr>
      </p:pic>
      <p:sp>
        <p:nvSpPr>
          <p:cNvPr id="13" name="Elipse 12"/>
          <p:cNvSpPr/>
          <p:nvPr userDrawn="1"/>
        </p:nvSpPr>
        <p:spPr>
          <a:xfrm>
            <a:off x="346117" y="0"/>
            <a:ext cx="2847975" cy="284797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pic>
        <p:nvPicPr>
          <p:cNvPr id="14" name="Imagen 13"/>
          <p:cNvPicPr>
            <a:picLocks noChangeAspect="1"/>
          </p:cNvPicPr>
          <p:nvPr userDrawn="1"/>
        </p:nvPicPr>
        <p:blipFill>
          <a:blip r:embed="rId4"/>
          <a:stretch>
            <a:fillRect/>
          </a:stretch>
        </p:blipFill>
        <p:spPr>
          <a:xfrm>
            <a:off x="768525" y="398934"/>
            <a:ext cx="2003158" cy="1997142"/>
          </a:xfrm>
          <a:prstGeom prst="rect">
            <a:avLst/>
          </a:prstGeom>
        </p:spPr>
      </p:pic>
      <p:pic>
        <p:nvPicPr>
          <p:cNvPr id="15" name="Picture 1" descr="Logotipo INCIBE, Ministerio de Industria, Energía y Turismo"/>
          <p:cNvPicPr>
            <a:picLocks noChangeAspect="1"/>
          </p:cNvPicPr>
          <p:nvPr userDrawn="1"/>
        </p:nvPicPr>
        <p:blipFill rotWithShape="1">
          <a:blip r:embed="rId5" cstate="print">
            <a:extLst>
              <a:ext uri="{28A0092B-C50C-407E-A947-70E740481C1C}">
                <a14:useLocalDpi xmlns:a14="http://schemas.microsoft.com/office/drawing/2010/main" val="0"/>
              </a:ext>
            </a:extLst>
          </a:blip>
          <a:srcRect l="76767" r="2143" b="77081"/>
          <a:stretch/>
        </p:blipFill>
        <p:spPr>
          <a:xfrm>
            <a:off x="5190684" y="6167815"/>
            <a:ext cx="1763203" cy="535609"/>
          </a:xfrm>
          <a:prstGeom prst="rect">
            <a:avLst/>
          </a:prstGeom>
        </p:spPr>
      </p:pic>
      <p:pic>
        <p:nvPicPr>
          <p:cNvPr id="2" name="Imagen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182340" y="6215114"/>
            <a:ext cx="1579692" cy="441009"/>
          </a:xfrm>
          <a:prstGeom prst="rect">
            <a:avLst/>
          </a:prstGeom>
        </p:spPr>
      </p:pic>
    </p:spTree>
    <p:extLst>
      <p:ext uri="{BB962C8B-B14F-4D97-AF65-F5344CB8AC3E}">
        <p14:creationId xmlns:p14="http://schemas.microsoft.com/office/powerpoint/2010/main" val="25937951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658812"/>
          </a:xfrm>
          <a:prstGeom prst="rect">
            <a:avLst/>
          </a:prstGeom>
        </p:spPr>
        <p:txBody>
          <a:bodyPr/>
          <a:lstStyle>
            <a:lvl1pPr>
              <a:defRPr sz="2800" b="1">
                <a:solidFill>
                  <a:srgbClr val="E73137"/>
                </a:solidFill>
              </a:defRPr>
            </a:lvl1pPr>
          </a:lstStyle>
          <a:p>
            <a:r>
              <a:rPr lang="es-ES" smtClean="0"/>
              <a:t>Haga clic para modificar el estilo de título del patrón</a:t>
            </a:r>
            <a:endParaRPr lang="en-US" dirty="0"/>
          </a:p>
        </p:txBody>
      </p:sp>
      <p:pic>
        <p:nvPicPr>
          <p:cNvPr id="9" name="Imagen 8"/>
          <p:cNvPicPr>
            <a:picLocks noChangeAspect="1"/>
          </p:cNvPicPr>
          <p:nvPr userDrawn="1"/>
        </p:nvPicPr>
        <p:blipFill>
          <a:blip r:embed="rId2"/>
          <a:stretch>
            <a:fillRect/>
          </a:stretch>
        </p:blipFill>
        <p:spPr>
          <a:xfrm>
            <a:off x="8226600" y="218025"/>
            <a:ext cx="765000" cy="762703"/>
          </a:xfrm>
          <a:prstGeom prst="rect">
            <a:avLst/>
          </a:prstGeom>
        </p:spPr>
      </p:pic>
    </p:spTree>
    <p:extLst>
      <p:ext uri="{BB962C8B-B14F-4D97-AF65-F5344CB8AC3E}">
        <p14:creationId xmlns:p14="http://schemas.microsoft.com/office/powerpoint/2010/main" val="36052804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812"/>
          </a:xfrm>
          <a:prstGeom prst="rect">
            <a:avLst/>
          </a:prstGeom>
        </p:spPr>
        <p:txBody>
          <a:bodyPr/>
          <a:lstStyle>
            <a:lvl1pPr>
              <a:defRPr sz="2800" b="1">
                <a:solidFill>
                  <a:srgbClr val="E73137"/>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7200" y="1114426"/>
            <a:ext cx="8229600" cy="5011738"/>
          </a:xfrm>
          <a:prstGeom prst="rect">
            <a:avLst/>
          </a:prstGeom>
        </p:spPr>
        <p:txBody>
          <a:bodyPr/>
          <a:lstStyle>
            <a:lvl1pPr>
              <a:buClr>
                <a:srgbClr val="E73137"/>
              </a:buClr>
              <a:buFont typeface="Wingdings" pitchFamily="2" charset="2"/>
              <a:buChar char=""/>
              <a:defRPr b="1">
                <a:solidFill>
                  <a:schemeClr val="tx1">
                    <a:lumMod val="65000"/>
                    <a:lumOff val="35000"/>
                  </a:schemeClr>
                </a:solidFill>
              </a:defRPr>
            </a:lvl1pPr>
            <a:lvl2pPr>
              <a:buClr>
                <a:srgbClr val="FFDD00"/>
              </a:buClr>
              <a:buFont typeface="Wingdings" pitchFamily="2" charset="2"/>
              <a:buChar char="§"/>
              <a:defRPr>
                <a:solidFill>
                  <a:schemeClr val="tx1">
                    <a:lumMod val="65000"/>
                    <a:lumOff val="35000"/>
                  </a:schemeClr>
                </a:solidFill>
              </a:defRPr>
            </a:lvl2pPr>
            <a:lvl3pPr>
              <a:buClr>
                <a:srgbClr val="E73137"/>
              </a:buClr>
              <a:buSzPct val="85000"/>
              <a:buFont typeface="Calibri" pitchFamily="34" charset="0"/>
              <a:buChar cha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5" name="Imagen 4"/>
          <p:cNvPicPr>
            <a:picLocks noChangeAspect="1"/>
          </p:cNvPicPr>
          <p:nvPr userDrawn="1"/>
        </p:nvPicPr>
        <p:blipFill>
          <a:blip r:embed="rId2"/>
          <a:stretch>
            <a:fillRect/>
          </a:stretch>
        </p:blipFill>
        <p:spPr>
          <a:xfrm>
            <a:off x="8226600" y="218025"/>
            <a:ext cx="765000" cy="762703"/>
          </a:xfrm>
          <a:prstGeom prst="rect">
            <a:avLst/>
          </a:prstGeom>
        </p:spPr>
      </p:pic>
    </p:spTree>
    <p:extLst>
      <p:ext uri="{BB962C8B-B14F-4D97-AF65-F5344CB8AC3E}">
        <p14:creationId xmlns:p14="http://schemas.microsoft.com/office/powerpoint/2010/main" val="36470300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3002"/>
            <a:ext cx="4038600" cy="4983163"/>
          </a:xfrm>
          <a:prstGeom prst="rect">
            <a:avLst/>
          </a:prstGeom>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600">
                <a:solidFill>
                  <a:schemeClr val="tx1">
                    <a:lumMod val="65000"/>
                    <a:lumOff val="35000"/>
                  </a:schemeClr>
                </a:solidFill>
              </a:defRPr>
            </a:lvl3pPr>
            <a:lvl4pPr>
              <a:defRPr sz="1400">
                <a:solidFill>
                  <a:schemeClr val="tx1">
                    <a:lumMod val="65000"/>
                    <a:lumOff val="35000"/>
                  </a:schemeClr>
                </a:solidFill>
              </a:defRPr>
            </a:lvl4pPr>
            <a:lvl5pPr>
              <a:defRPr sz="1200">
                <a:solidFill>
                  <a:schemeClr val="tx1">
                    <a:lumMod val="65000"/>
                    <a:lumOff val="35000"/>
                  </a:schemeClr>
                </a:solidFill>
              </a:defRPr>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143002"/>
            <a:ext cx="4038600" cy="4983163"/>
          </a:xfrm>
          <a:prstGeom prst="rect">
            <a:avLst/>
          </a:prstGeom>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600">
                <a:solidFill>
                  <a:schemeClr val="tx1">
                    <a:lumMod val="65000"/>
                    <a:lumOff val="35000"/>
                  </a:schemeClr>
                </a:solidFill>
              </a:defRPr>
            </a:lvl3pPr>
            <a:lvl4pPr>
              <a:defRPr sz="1400">
                <a:solidFill>
                  <a:schemeClr val="tx1">
                    <a:lumMod val="65000"/>
                    <a:lumOff val="35000"/>
                  </a:schemeClr>
                </a:solidFill>
              </a:defRPr>
            </a:lvl4pPr>
            <a:lvl5pPr>
              <a:defRPr sz="1200">
                <a:solidFill>
                  <a:schemeClr val="tx1">
                    <a:lumMod val="65000"/>
                    <a:lumOff val="35000"/>
                  </a:schemeClr>
                </a:solidFill>
              </a:defRPr>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8" name="Title 1"/>
          <p:cNvSpPr>
            <a:spLocks noGrp="1"/>
          </p:cNvSpPr>
          <p:nvPr>
            <p:ph type="title"/>
          </p:nvPr>
        </p:nvSpPr>
        <p:spPr>
          <a:xfrm>
            <a:off x="457200" y="274638"/>
            <a:ext cx="8229600" cy="658812"/>
          </a:xfrm>
          <a:prstGeom prst="rect">
            <a:avLst/>
          </a:prstGeom>
        </p:spPr>
        <p:txBody>
          <a:bodyPr/>
          <a:lstStyle>
            <a:lvl1pPr>
              <a:defRPr sz="2800" b="1">
                <a:solidFill>
                  <a:srgbClr val="E73137"/>
                </a:solidFill>
              </a:defRPr>
            </a:lvl1pPr>
          </a:lstStyle>
          <a:p>
            <a:r>
              <a:rPr lang="es-ES" smtClean="0"/>
              <a:t>Haga clic para modificar el estilo de título del patrón</a:t>
            </a:r>
            <a:endParaRPr lang="en-US" dirty="0"/>
          </a:p>
        </p:txBody>
      </p:sp>
      <p:pic>
        <p:nvPicPr>
          <p:cNvPr id="6" name="Imagen 5"/>
          <p:cNvPicPr>
            <a:picLocks noChangeAspect="1"/>
          </p:cNvPicPr>
          <p:nvPr userDrawn="1"/>
        </p:nvPicPr>
        <p:blipFill>
          <a:blip r:embed="rId2"/>
          <a:stretch>
            <a:fillRect/>
          </a:stretch>
        </p:blipFill>
        <p:spPr>
          <a:xfrm>
            <a:off x="8226600" y="218025"/>
            <a:ext cx="765000" cy="762703"/>
          </a:xfrm>
          <a:prstGeom prst="rect">
            <a:avLst/>
          </a:prstGeom>
        </p:spPr>
      </p:pic>
    </p:spTree>
    <p:extLst>
      <p:ext uri="{BB962C8B-B14F-4D97-AF65-F5344CB8AC3E}">
        <p14:creationId xmlns:p14="http://schemas.microsoft.com/office/powerpoint/2010/main" val="31142758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20788"/>
            <a:ext cx="4040188" cy="639762"/>
          </a:xfrm>
          <a:prstGeom prst="rect">
            <a:avLst/>
          </a:prstGeom>
        </p:spPr>
        <p:txBody>
          <a:bodyPr anchor="b"/>
          <a:lstStyle>
            <a:lvl1pPr marL="0" indent="0">
              <a:buNone/>
              <a:defRPr sz="24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1860550"/>
            <a:ext cx="4040188" cy="3951288"/>
          </a:xfrm>
          <a:prstGeom prst="rect">
            <a:avLst/>
          </a:prstGeom>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026" y="1220788"/>
            <a:ext cx="4041775" cy="639762"/>
          </a:xfrm>
          <a:prstGeom prst="rect">
            <a:avLst/>
          </a:prstGeom>
        </p:spPr>
        <p:txBody>
          <a:bodyPr anchor="b"/>
          <a:lstStyle>
            <a:lvl1pPr marL="0" indent="0">
              <a:buNone/>
              <a:defRPr sz="24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1860550"/>
            <a:ext cx="4041775" cy="3951288"/>
          </a:xfrm>
          <a:prstGeom prst="rect">
            <a:avLst/>
          </a:prstGeom>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Title 1"/>
          <p:cNvSpPr>
            <a:spLocks noGrp="1"/>
          </p:cNvSpPr>
          <p:nvPr>
            <p:ph type="title"/>
          </p:nvPr>
        </p:nvSpPr>
        <p:spPr>
          <a:xfrm>
            <a:off x="457200" y="274638"/>
            <a:ext cx="8229600" cy="658812"/>
          </a:xfrm>
          <a:prstGeom prst="rect">
            <a:avLst/>
          </a:prstGeom>
        </p:spPr>
        <p:txBody>
          <a:bodyPr/>
          <a:lstStyle>
            <a:lvl1pPr>
              <a:defRPr sz="2800" b="1">
                <a:solidFill>
                  <a:srgbClr val="E73137"/>
                </a:solidFill>
              </a:defRPr>
            </a:lvl1pPr>
          </a:lstStyle>
          <a:p>
            <a:r>
              <a:rPr lang="es-ES" smtClean="0"/>
              <a:t>Haga clic para modificar el estilo de título del patrón</a:t>
            </a:r>
            <a:endParaRPr lang="en-US" dirty="0"/>
          </a:p>
        </p:txBody>
      </p:sp>
      <p:pic>
        <p:nvPicPr>
          <p:cNvPr id="8" name="Imagen 7"/>
          <p:cNvPicPr>
            <a:picLocks noChangeAspect="1"/>
          </p:cNvPicPr>
          <p:nvPr userDrawn="1"/>
        </p:nvPicPr>
        <p:blipFill>
          <a:blip r:embed="rId2"/>
          <a:stretch>
            <a:fillRect/>
          </a:stretch>
        </p:blipFill>
        <p:spPr>
          <a:xfrm>
            <a:off x="8226600" y="218025"/>
            <a:ext cx="765000" cy="762703"/>
          </a:xfrm>
          <a:prstGeom prst="rect">
            <a:avLst/>
          </a:prstGeom>
        </p:spPr>
      </p:pic>
    </p:spTree>
    <p:extLst>
      <p:ext uri="{BB962C8B-B14F-4D97-AF65-F5344CB8AC3E}">
        <p14:creationId xmlns:p14="http://schemas.microsoft.com/office/powerpoint/2010/main" val="4434855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84095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iming>
    <p:tnLst>
      <p:par>
        <p:cTn id="1" dur="indefinite" restart="never" nodeType="tmRoot"/>
      </p:par>
    </p:tnLst>
  </p:timing>
  <p:hf hdr="0" dt="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1006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iming>
    <p:tnLst>
      <p:par>
        <p:cTn id="1" dur="indefinite" restart="never" nodeType="tmRoot"/>
      </p:par>
    </p:tnLst>
  </p:timing>
  <p:hf hdr="0" ftr="0" dt="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C-rtCZamKH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k_8mM7fO2_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x-KSb88D1PY"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8" Type="http://schemas.openxmlformats.org/officeDocument/2006/relationships/hyperlink" Target="http://www.osi.es/" TargetMode="External"/><Relationship Id="rId13" Type="http://schemas.openxmlformats.org/officeDocument/2006/relationships/image" Target="../media/image48.png"/><Relationship Id="rId3" Type="http://schemas.openxmlformats.org/officeDocument/2006/relationships/hyperlink" Target="https://www.gdt.guardiacivil.es/" TargetMode="External"/><Relationship Id="rId7" Type="http://schemas.openxmlformats.org/officeDocument/2006/relationships/hyperlink" Target="https://twitter.com/policia" TargetMode="External"/><Relationship Id="rId12" Type="http://schemas.openxmlformats.org/officeDocument/2006/relationships/image" Target="../media/image47.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mailto:delitos.tecnologicos@policia.es" TargetMode="External"/><Relationship Id="rId11" Type="http://schemas.openxmlformats.org/officeDocument/2006/relationships/image" Target="../media/image46.png"/><Relationship Id="rId5" Type="http://schemas.openxmlformats.org/officeDocument/2006/relationships/hyperlink" Target="http://www.policia.es/" TargetMode="External"/><Relationship Id="rId10" Type="http://schemas.openxmlformats.org/officeDocument/2006/relationships/hyperlink" Target="https://twitter.com/osiseguridad" TargetMode="External"/><Relationship Id="rId4" Type="http://schemas.openxmlformats.org/officeDocument/2006/relationships/hyperlink" Target="https://twitter.com/GDTGuardiaCivil" TargetMode="External"/><Relationship Id="rId9" Type="http://schemas.openxmlformats.org/officeDocument/2006/relationships/hyperlink" Target="mailto:incidencias@certsi.e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hyperlink" Target="https://www.osi.es/"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www.rtve.es/alacarta/videos/telediario/como-proteger-nuestros-dispositivos-moviles-ataques-virus/335934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Día de la Internet Segura, 07/02/2017</a:t>
            </a:r>
            <a:endParaRPr lang="es-ES" dirty="0"/>
          </a:p>
        </p:txBody>
      </p:sp>
      <p:sp>
        <p:nvSpPr>
          <p:cNvPr id="11" name="Marcador de contenido 8"/>
          <p:cNvSpPr>
            <a:spLocks noGrp="1"/>
          </p:cNvSpPr>
          <p:nvPr>
            <p:ph idx="1"/>
          </p:nvPr>
        </p:nvSpPr>
        <p:spPr>
          <a:prstGeom prst="rect">
            <a:avLst/>
          </a:prstGeom>
        </p:spPr>
        <p:txBody>
          <a:bodyPr numCol="1">
            <a:noAutofit/>
          </a:bodyPr>
          <a:lstStyle/>
          <a:p>
            <a:pPr>
              <a:lnSpc>
                <a:spcPct val="150000"/>
              </a:lnSpc>
            </a:pPr>
            <a:r>
              <a:rPr lang="es-ES" dirty="0" smtClean="0">
                <a:solidFill>
                  <a:srgbClr val="59565C"/>
                </a:solidFill>
              </a:rPr>
              <a:t>Promueve INSAFE, red de Centros de Seguridad en Internet</a:t>
            </a:r>
          </a:p>
          <a:p>
            <a:pPr lvl="1">
              <a:lnSpc>
                <a:spcPct val="150000"/>
              </a:lnSpc>
            </a:pPr>
            <a:r>
              <a:rPr lang="es-ES" dirty="0" smtClean="0">
                <a:solidFill>
                  <a:srgbClr val="59565C"/>
                </a:solidFill>
              </a:rPr>
              <a:t>Sensibilización, formación y líneas de ayuda</a:t>
            </a:r>
          </a:p>
          <a:p>
            <a:pPr lvl="1">
              <a:lnSpc>
                <a:spcPct val="150000"/>
              </a:lnSpc>
            </a:pPr>
            <a:r>
              <a:rPr lang="es-ES" dirty="0" smtClean="0">
                <a:solidFill>
                  <a:srgbClr val="59565C"/>
                </a:solidFill>
              </a:rPr>
              <a:t>Más de 100 países en Europa y </a:t>
            </a:r>
            <a:r>
              <a:rPr lang="es-ES" smtClean="0">
                <a:solidFill>
                  <a:srgbClr val="59565C"/>
                </a:solidFill>
              </a:rPr>
              <a:t>el resto del </a:t>
            </a:r>
            <a:r>
              <a:rPr lang="es-ES" dirty="0" smtClean="0">
                <a:solidFill>
                  <a:srgbClr val="59565C"/>
                </a:solidFill>
              </a:rPr>
              <a:t>mundo</a:t>
            </a:r>
          </a:p>
          <a:p>
            <a:pPr lvl="1">
              <a:lnSpc>
                <a:spcPct val="150000"/>
              </a:lnSpc>
            </a:pPr>
            <a:endParaRPr lang="es-ES" dirty="0" smtClean="0">
              <a:solidFill>
                <a:srgbClr val="59565C"/>
              </a:solidFill>
            </a:endParaRPr>
          </a:p>
        </p:txBody>
      </p:sp>
      <p:pic>
        <p:nvPicPr>
          <p:cNvPr id="7" name="Imagen 6"/>
          <p:cNvPicPr>
            <a:picLocks noChangeAspect="1"/>
          </p:cNvPicPr>
          <p:nvPr/>
        </p:nvPicPr>
        <p:blipFill rotWithShape="1">
          <a:blip r:embed="rId3">
            <a:clrChange>
              <a:clrFrom>
                <a:srgbClr val="FFFFFF"/>
              </a:clrFrom>
              <a:clrTo>
                <a:srgbClr val="FFFFFF">
                  <a:alpha val="0"/>
                </a:srgbClr>
              </a:clrTo>
            </a:clrChange>
          </a:blip>
          <a:srcRect l="6057" t="4635" r="6057" b="4635"/>
          <a:stretch/>
        </p:blipFill>
        <p:spPr>
          <a:xfrm>
            <a:off x="611560" y="3018580"/>
            <a:ext cx="7920880" cy="3843956"/>
          </a:xfrm>
          <a:prstGeom prst="rect">
            <a:avLst/>
          </a:prstGeom>
        </p:spPr>
      </p:pic>
    </p:spTree>
    <p:extLst>
      <p:ext uri="{BB962C8B-B14F-4D97-AF65-F5344CB8AC3E}">
        <p14:creationId xmlns:p14="http://schemas.microsoft.com/office/powerpoint/2010/main" val="3838306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1"/>
          </p:nvPr>
        </p:nvSpPr>
        <p:spPr/>
        <p:txBody>
          <a:bodyPr/>
          <a:lstStyle/>
          <a:p>
            <a:r>
              <a:rPr lang="es-ES" dirty="0"/>
              <a:t>Virus mecanismos y vías de </a:t>
            </a:r>
            <a:r>
              <a:rPr lang="es-ES" dirty="0" smtClean="0"/>
              <a:t>infección</a:t>
            </a:r>
            <a:endParaRPr lang="es-ES" dirty="0"/>
          </a:p>
        </p:txBody>
      </p:sp>
      <p:graphicFrame>
        <p:nvGraphicFramePr>
          <p:cNvPr id="10" name="Diagrama 8"/>
          <p:cNvGraphicFramePr/>
          <p:nvPr>
            <p:extLst>
              <p:ext uri="{D42A27DB-BD31-4B8C-83A1-F6EECF244321}">
                <p14:modId xmlns:p14="http://schemas.microsoft.com/office/powerpoint/2010/main" val="1293609618"/>
              </p:ext>
            </p:extLst>
          </p:nvPr>
        </p:nvGraphicFramePr>
        <p:xfrm>
          <a:off x="360040" y="1124744"/>
          <a:ext cx="8316416"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ítulo 3"/>
          <p:cNvSpPr>
            <a:spLocks noGrp="1"/>
          </p:cNvSpPr>
          <p:nvPr>
            <p:ph type="title"/>
          </p:nvPr>
        </p:nvSpPr>
        <p:spPr/>
        <p:txBody>
          <a:bodyPr/>
          <a:lstStyle/>
          <a:p>
            <a:r>
              <a:rPr lang="es-ES" dirty="0"/>
              <a:t>Mecanismos y vías de infección</a:t>
            </a:r>
          </a:p>
        </p:txBody>
      </p:sp>
    </p:spTree>
    <p:extLst>
      <p:ext uri="{BB962C8B-B14F-4D97-AF65-F5344CB8AC3E}">
        <p14:creationId xmlns:p14="http://schemas.microsoft.com/office/powerpoint/2010/main" val="2565022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del mensaje del vir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340768"/>
            <a:ext cx="4783747" cy="27363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Marcador de contenido 7"/>
          <p:cNvSpPr>
            <a:spLocks noGrp="1"/>
          </p:cNvSpPr>
          <p:nvPr>
            <p:ph sz="quarter" idx="10"/>
          </p:nvPr>
        </p:nvSpPr>
        <p:spPr>
          <a:xfrm>
            <a:off x="5295170" y="2345740"/>
            <a:ext cx="2736304" cy="431701"/>
          </a:xfrm>
        </p:spPr>
        <p:txBody>
          <a:bodyPr anchor="b">
            <a:normAutofit lnSpcReduction="10000"/>
          </a:bodyPr>
          <a:lstStyle/>
          <a:p>
            <a:pPr marL="0" indent="0" algn="ctr">
              <a:buNone/>
            </a:pPr>
            <a:r>
              <a:rPr lang="es-ES" sz="2400" b="1" dirty="0" smtClean="0">
                <a:solidFill>
                  <a:srgbClr val="DD3137"/>
                </a:solidFill>
              </a:rPr>
              <a:t>Virus de la Policía </a:t>
            </a:r>
          </a:p>
        </p:txBody>
      </p:sp>
      <p:pic>
        <p:nvPicPr>
          <p:cNvPr id="1028" name="Picture 4" descr="Captura de pantalla del virus de la policía en un móvil"/>
          <p:cNvPicPr>
            <a:picLocks noGrp="1" noChangeAspect="1" noChangeArrowheads="1"/>
          </p:cNvPicPr>
          <p:nvPr>
            <p:ph sz="quarter" idx="4294967295"/>
          </p:nvPr>
        </p:nvPicPr>
        <p:blipFill>
          <a:blip r:embed="rId4" cstate="print">
            <a:extLst>
              <a:ext uri="{28A0092B-C50C-407E-A947-70E740481C1C}">
                <a14:useLocalDpi xmlns:a14="http://schemas.microsoft.com/office/drawing/2010/main" val="0"/>
              </a:ext>
            </a:extLst>
          </a:blip>
          <a:srcRect/>
          <a:stretch>
            <a:fillRect/>
          </a:stretch>
        </p:blipFill>
        <p:spPr bwMode="auto">
          <a:xfrm>
            <a:off x="4471863" y="2825725"/>
            <a:ext cx="4492625" cy="2403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ítulo 2"/>
          <p:cNvSpPr>
            <a:spLocks noGrp="1"/>
          </p:cNvSpPr>
          <p:nvPr>
            <p:ph type="title"/>
          </p:nvPr>
        </p:nvSpPr>
        <p:spPr/>
        <p:txBody>
          <a:bodyPr/>
          <a:lstStyle/>
          <a:p>
            <a:r>
              <a:rPr lang="es-ES" dirty="0" smtClean="0"/>
              <a:t>Ejemplos</a:t>
            </a:r>
            <a:endParaRPr lang="es-ES" dirty="0"/>
          </a:p>
        </p:txBody>
      </p:sp>
      <p:sp>
        <p:nvSpPr>
          <p:cNvPr id="10" name="Marcador de texto 8"/>
          <p:cNvSpPr txBox="1">
            <a:spLocks/>
          </p:cNvSpPr>
          <p:nvPr/>
        </p:nvSpPr>
        <p:spPr>
          <a:xfrm>
            <a:off x="395536" y="4293096"/>
            <a:ext cx="4773190" cy="1368152"/>
          </a:xfrm>
          <a:prstGeom prst="rect">
            <a:avLst/>
          </a:prstGeom>
        </p:spPr>
        <p:txBody>
          <a:bodyPr>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Font typeface="Arial"/>
              <a:buNone/>
            </a:pPr>
            <a:r>
              <a:rPr lang="es-ES" b="1" dirty="0" smtClean="0">
                <a:solidFill>
                  <a:srgbClr val="DD3137"/>
                </a:solidFill>
              </a:rPr>
              <a:t>RANSOMWARE.</a:t>
            </a:r>
          </a:p>
          <a:p>
            <a:pPr>
              <a:spcBef>
                <a:spcPts val="0"/>
              </a:spcBef>
              <a:buFont typeface="Arial"/>
              <a:buNone/>
            </a:pPr>
            <a:r>
              <a:rPr lang="es-ES" b="1" dirty="0" smtClean="0">
                <a:solidFill>
                  <a:srgbClr val="DD3137"/>
                </a:solidFill>
              </a:rPr>
              <a:t>Bloqueo de ficheros.</a:t>
            </a:r>
          </a:p>
          <a:p>
            <a:pPr>
              <a:spcBef>
                <a:spcPts val="0"/>
              </a:spcBef>
              <a:buFont typeface="Arial"/>
              <a:buNone/>
            </a:pPr>
            <a:r>
              <a:rPr lang="es-ES" b="1" dirty="0" smtClean="0">
                <a:solidFill>
                  <a:srgbClr val="DD3137"/>
                </a:solidFill>
              </a:rPr>
              <a:t>Cifrado de datos</a:t>
            </a:r>
            <a:endParaRPr lang="es-ES" b="1" dirty="0">
              <a:solidFill>
                <a:srgbClr val="DD3137"/>
              </a:solidFill>
            </a:endParaRPr>
          </a:p>
        </p:txBody>
      </p:sp>
      <p:sp>
        <p:nvSpPr>
          <p:cNvPr id="4" name="Marcador de texto 3"/>
          <p:cNvSpPr>
            <a:spLocks noGrp="1"/>
          </p:cNvSpPr>
          <p:nvPr>
            <p:ph type="body" sz="quarter" idx="11"/>
          </p:nvPr>
        </p:nvSpPr>
        <p:spPr/>
        <p:txBody>
          <a:bodyPr/>
          <a:lstStyle/>
          <a:p>
            <a:r>
              <a:rPr lang="es-ES" dirty="0"/>
              <a:t>Virus informáticos. </a:t>
            </a:r>
            <a:r>
              <a:rPr lang="es-ES" dirty="0" smtClean="0"/>
              <a:t>Ejemplos</a:t>
            </a:r>
            <a:endParaRPr lang="es-ES" dirty="0"/>
          </a:p>
        </p:txBody>
      </p:sp>
    </p:spTree>
    <p:extLst>
      <p:ext uri="{BB962C8B-B14F-4D97-AF65-F5344CB8AC3E}">
        <p14:creationId xmlns:p14="http://schemas.microsoft.com/office/powerpoint/2010/main" val="2841876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Marcador de contenido 7"/>
          <p:cNvSpPr>
            <a:spLocks noGrp="1"/>
          </p:cNvSpPr>
          <p:nvPr>
            <p:ph sz="quarter" idx="10"/>
          </p:nvPr>
        </p:nvSpPr>
        <p:spPr>
          <a:xfrm>
            <a:off x="2478595" y="5157539"/>
            <a:ext cx="4186808" cy="647725"/>
          </a:xfrm>
        </p:spPr>
        <p:txBody>
          <a:bodyPr anchor="b">
            <a:normAutofit/>
          </a:bodyPr>
          <a:lstStyle/>
          <a:p>
            <a:pPr marL="0" indent="0" algn="ctr">
              <a:buNone/>
            </a:pPr>
            <a:r>
              <a:rPr lang="es-ES" sz="2400" b="1" dirty="0"/>
              <a:t>Servicio </a:t>
            </a:r>
            <a:r>
              <a:rPr lang="es-ES" sz="2400" b="1" dirty="0" err="1"/>
              <a:t>Antibotnet</a:t>
            </a:r>
            <a:r>
              <a:rPr lang="es-ES" sz="2400" b="1" dirty="0"/>
              <a:t> de la OSI</a:t>
            </a:r>
          </a:p>
        </p:txBody>
      </p:sp>
      <p:sp>
        <p:nvSpPr>
          <p:cNvPr id="7" name="Marcador de texto 6"/>
          <p:cNvSpPr>
            <a:spLocks noGrp="1"/>
          </p:cNvSpPr>
          <p:nvPr>
            <p:ph type="body" sz="quarter" idx="11"/>
          </p:nvPr>
        </p:nvSpPr>
        <p:spPr>
          <a:xfrm>
            <a:off x="457200" y="1029145"/>
            <a:ext cx="8229600" cy="497643"/>
          </a:xfrm>
          <a:prstGeom prst="rect">
            <a:avLst/>
          </a:prstGeom>
        </p:spPr>
        <p:txBody>
          <a:bodyPr>
            <a:normAutofit/>
          </a:bodyPr>
          <a:lstStyle/>
          <a:p>
            <a:pPr algn="ctr">
              <a:buNone/>
            </a:pPr>
            <a:r>
              <a:rPr lang="es-ES" sz="2400" b="1" dirty="0" smtClean="0">
                <a:solidFill>
                  <a:srgbClr val="DD3137"/>
                </a:solidFill>
              </a:rPr>
              <a:t>Redes zombies</a:t>
            </a:r>
            <a:endParaRPr lang="es-ES" sz="2400" b="1" dirty="0">
              <a:solidFill>
                <a:srgbClr val="DD3137"/>
              </a:solidFill>
            </a:endParaRPr>
          </a:p>
        </p:txBody>
      </p:sp>
      <p:pic>
        <p:nvPicPr>
          <p:cNvPr id="11" name="Imagen 10">
            <a:hlinkClick r:id="rId3"/>
          </p:cNvPr>
          <p:cNvPicPr>
            <a:picLocks noChangeAspect="1"/>
          </p:cNvPicPr>
          <p:nvPr/>
        </p:nvPicPr>
        <p:blipFill>
          <a:blip r:embed="rId4" cstate="print"/>
          <a:stretch>
            <a:fillRect/>
          </a:stretch>
        </p:blipFill>
        <p:spPr>
          <a:xfrm>
            <a:off x="1373644" y="1736750"/>
            <a:ext cx="6396711" cy="3600400"/>
          </a:xfrm>
          <a:prstGeom prst="rect">
            <a:avLst/>
          </a:prstGeom>
          <a:noFill/>
          <a:ln>
            <a:noFill/>
          </a:ln>
        </p:spPr>
      </p:pic>
      <p:pic>
        <p:nvPicPr>
          <p:cNvPr id="9" name="Picture 2" descr="http://www.steppinoutband.net/wp-content/uploads/2015/03/media_video_icon_pc_800_clr_446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4368" y="4653136"/>
            <a:ext cx="882579" cy="882579"/>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2"/>
          <p:cNvSpPr>
            <a:spLocks noGrp="1"/>
          </p:cNvSpPr>
          <p:nvPr>
            <p:ph type="title"/>
          </p:nvPr>
        </p:nvSpPr>
        <p:spPr/>
        <p:txBody>
          <a:bodyPr/>
          <a:lstStyle/>
          <a:p>
            <a:r>
              <a:rPr lang="es-ES" dirty="0" smtClean="0"/>
              <a:t>Ejemplos</a:t>
            </a:r>
            <a:endParaRPr lang="es-ES" dirty="0"/>
          </a:p>
        </p:txBody>
      </p:sp>
      <p:sp>
        <p:nvSpPr>
          <p:cNvPr id="10" name="Marcador de texto 3"/>
          <p:cNvSpPr txBox="1">
            <a:spLocks/>
          </p:cNvSpPr>
          <p:nvPr/>
        </p:nvSpPr>
        <p:spPr>
          <a:xfrm>
            <a:off x="457200" y="6398603"/>
            <a:ext cx="8229600" cy="288032"/>
          </a:xfrm>
          <a:prstGeom prst="rect">
            <a:avLst/>
          </a:prstGeom>
        </p:spPr>
        <p:txBody>
          <a:bodyPr/>
          <a:lstStyle>
            <a:lvl1pPr marL="0" indent="0" algn="ctr" defTabSz="457200" rtl="0" eaLnBrk="1" latinLnBrk="0" hangingPunct="1">
              <a:spcBef>
                <a:spcPct val="20000"/>
              </a:spcBef>
              <a:buFont typeface="Arial"/>
              <a:buNone/>
              <a:defRPr sz="1400" b="1"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mtClean="0"/>
              <a:t>Virus informáticos. Ejemplos</a:t>
            </a:r>
            <a:endParaRPr lang="es-ES" dirty="0"/>
          </a:p>
        </p:txBody>
      </p:sp>
    </p:spTree>
    <p:extLst>
      <p:ext uri="{BB962C8B-B14F-4D97-AF65-F5344CB8AC3E}">
        <p14:creationId xmlns:p14="http://schemas.microsoft.com/office/powerpoint/2010/main" val="29222569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596"/>
            <a:ext cx="9144001" cy="6192688"/>
          </a:xfrm>
          <a:prstGeom prst="rect">
            <a:avLst/>
          </a:prstGeom>
        </p:spPr>
      </p:pic>
      <p:sp>
        <p:nvSpPr>
          <p:cNvPr id="3" name="Marcador de contenido 2"/>
          <p:cNvSpPr>
            <a:spLocks noGrp="1"/>
          </p:cNvSpPr>
          <p:nvPr>
            <p:ph sz="quarter" idx="10"/>
          </p:nvPr>
        </p:nvSpPr>
        <p:spPr>
          <a:xfrm>
            <a:off x="1403648" y="4293095"/>
            <a:ext cx="6336704" cy="1368153"/>
          </a:xfrm>
          <a:ln>
            <a:noFill/>
          </a:ln>
        </p:spPr>
        <p:style>
          <a:lnRef idx="2">
            <a:schemeClr val="accent1"/>
          </a:lnRef>
          <a:fillRef idx="1">
            <a:schemeClr val="lt1"/>
          </a:fillRef>
          <a:effectRef idx="0">
            <a:schemeClr val="accent1"/>
          </a:effectRef>
          <a:fontRef idx="minor">
            <a:schemeClr val="dk1"/>
          </a:fontRef>
        </p:style>
        <p:txBody>
          <a:bodyPr>
            <a:normAutofit lnSpcReduction="10000"/>
          </a:bodyPr>
          <a:lstStyle/>
          <a:p>
            <a:pPr marL="0" lvl="0" indent="0" algn="ctr">
              <a:buNone/>
            </a:pPr>
            <a:r>
              <a:rPr lang="es-ES" sz="2800" b="1" dirty="0" smtClean="0">
                <a:solidFill>
                  <a:srgbClr val="DD3137"/>
                </a:solidFill>
              </a:rPr>
              <a:t>Técnica</a:t>
            </a:r>
            <a:r>
              <a:rPr lang="es-ES" sz="2800" dirty="0" smtClean="0">
                <a:solidFill>
                  <a:srgbClr val="DD3137"/>
                </a:solidFill>
              </a:rPr>
              <a:t> </a:t>
            </a:r>
            <a:r>
              <a:rPr lang="es-ES" sz="2800" dirty="0"/>
              <a:t>que utilizan los </a:t>
            </a:r>
            <a:r>
              <a:rPr lang="es-ES" sz="2800" b="1" dirty="0">
                <a:solidFill>
                  <a:srgbClr val="DD3137"/>
                </a:solidFill>
              </a:rPr>
              <a:t>ciberdelincuentes</a:t>
            </a:r>
            <a:r>
              <a:rPr lang="es-ES" sz="2800" dirty="0">
                <a:solidFill>
                  <a:srgbClr val="DD3137"/>
                </a:solidFill>
              </a:rPr>
              <a:t> </a:t>
            </a:r>
            <a:r>
              <a:rPr lang="es-ES" sz="2800" dirty="0"/>
              <a:t>para </a:t>
            </a:r>
            <a:r>
              <a:rPr lang="es-ES" sz="2800" b="1" dirty="0">
                <a:solidFill>
                  <a:srgbClr val="DD3137"/>
                </a:solidFill>
              </a:rPr>
              <a:t>materializar</a:t>
            </a:r>
            <a:r>
              <a:rPr lang="es-ES" sz="2800" dirty="0">
                <a:solidFill>
                  <a:srgbClr val="DD3137"/>
                </a:solidFill>
              </a:rPr>
              <a:t> </a:t>
            </a:r>
            <a:r>
              <a:rPr lang="es-ES" sz="2800" dirty="0"/>
              <a:t>sus </a:t>
            </a:r>
            <a:r>
              <a:rPr lang="es-ES" sz="2800" b="1" dirty="0">
                <a:solidFill>
                  <a:srgbClr val="DD3137"/>
                </a:solidFill>
              </a:rPr>
              <a:t>fraudes</a:t>
            </a:r>
            <a:r>
              <a:rPr lang="es-ES" sz="2800" dirty="0" smtClean="0">
                <a:solidFill>
                  <a:srgbClr val="DD3137"/>
                </a:solidFill>
              </a:rPr>
              <a:t> </a:t>
            </a:r>
            <a:r>
              <a:rPr lang="es-ES" sz="2800" dirty="0" smtClean="0"/>
              <a:t>a través de </a:t>
            </a:r>
            <a:r>
              <a:rPr lang="es-ES" sz="2800" b="1" dirty="0">
                <a:solidFill>
                  <a:srgbClr val="DD3137"/>
                </a:solidFill>
              </a:rPr>
              <a:t>engaños</a:t>
            </a:r>
            <a:r>
              <a:rPr lang="es-ES" sz="2800" dirty="0" smtClean="0">
                <a:solidFill>
                  <a:srgbClr val="DD3137"/>
                </a:solidFill>
              </a:rPr>
              <a:t> </a:t>
            </a:r>
            <a:r>
              <a:rPr lang="es-ES" sz="2800" dirty="0"/>
              <a:t>y</a:t>
            </a:r>
            <a:r>
              <a:rPr lang="es-ES" sz="2800" dirty="0">
                <a:solidFill>
                  <a:schemeClr val="tx1"/>
                </a:solidFill>
              </a:rPr>
              <a:t> </a:t>
            </a:r>
            <a:r>
              <a:rPr lang="es-ES" sz="2800" b="1" dirty="0">
                <a:solidFill>
                  <a:srgbClr val="DD3137"/>
                </a:solidFill>
              </a:rPr>
              <a:t>manipulaciones</a:t>
            </a:r>
            <a:r>
              <a:rPr lang="es-ES" sz="2800" b="1" dirty="0" smtClean="0"/>
              <a:t>.</a:t>
            </a:r>
            <a:endParaRPr lang="es-ES" sz="2800" b="1" dirty="0"/>
          </a:p>
        </p:txBody>
      </p:sp>
      <p:sp>
        <p:nvSpPr>
          <p:cNvPr id="11" name="Título 10"/>
          <p:cNvSpPr>
            <a:spLocks noGrp="1"/>
          </p:cNvSpPr>
          <p:nvPr>
            <p:ph type="title"/>
          </p:nvPr>
        </p:nvSpPr>
        <p:spPr>
          <a:xfrm>
            <a:off x="0" y="274638"/>
            <a:ext cx="9144000" cy="658812"/>
          </a:xfrm>
          <a:solidFill>
            <a:schemeClr val="bg1"/>
          </a:solidFill>
        </p:spPr>
        <p:txBody>
          <a:bodyPr/>
          <a:lstStyle/>
          <a:p>
            <a:r>
              <a:rPr lang="es-ES" dirty="0" smtClean="0"/>
              <a:t>Ingeniería Social</a:t>
            </a:r>
            <a:endParaRPr lang="es-ES" dirty="0"/>
          </a:p>
        </p:txBody>
      </p:sp>
      <p:sp>
        <p:nvSpPr>
          <p:cNvPr id="12" name="Marcador de texto 11"/>
          <p:cNvSpPr>
            <a:spLocks noGrp="1"/>
          </p:cNvSpPr>
          <p:nvPr>
            <p:ph type="body" sz="quarter" idx="11"/>
          </p:nvPr>
        </p:nvSpPr>
        <p:spPr/>
        <p:txBody>
          <a:bodyPr/>
          <a:lstStyle/>
          <a:p>
            <a:r>
              <a:rPr lang="es-ES" dirty="0"/>
              <a:t>Fraudes. Definición de Ingeniería </a:t>
            </a:r>
            <a:r>
              <a:rPr lang="es-ES" dirty="0" smtClean="0"/>
              <a:t>social</a:t>
            </a:r>
            <a:endParaRPr lang="es-ES" dirty="0"/>
          </a:p>
        </p:txBody>
      </p:sp>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9341" y="5913023"/>
            <a:ext cx="795598" cy="795598"/>
          </a:xfrm>
          <a:prstGeom prst="rect">
            <a:avLst/>
          </a:prstGeom>
        </p:spPr>
      </p:pic>
    </p:spTree>
    <p:extLst>
      <p:ext uri="{BB962C8B-B14F-4D97-AF65-F5344CB8AC3E}">
        <p14:creationId xmlns:p14="http://schemas.microsoft.com/office/powerpoint/2010/main" val="194626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contenido 13"/>
          <p:cNvSpPr>
            <a:spLocks noGrp="1"/>
          </p:cNvSpPr>
          <p:nvPr>
            <p:ph sz="quarter" idx="10"/>
          </p:nvPr>
        </p:nvSpPr>
        <p:spPr>
          <a:xfrm>
            <a:off x="457200" y="1989063"/>
            <a:ext cx="4114800" cy="3024113"/>
          </a:xfrm>
        </p:spPr>
        <p:txBody>
          <a:bodyPr>
            <a:noAutofit/>
          </a:bodyPr>
          <a:lstStyle/>
          <a:p>
            <a:pPr marL="0" indent="0">
              <a:buNone/>
            </a:pPr>
            <a:r>
              <a:rPr lang="es-ES" b="1" dirty="0" smtClean="0">
                <a:solidFill>
                  <a:srgbClr val="DD3137"/>
                </a:solidFill>
              </a:rPr>
              <a:t>FRAUDE ELECTRÓNICO</a:t>
            </a:r>
          </a:p>
          <a:p>
            <a:pPr marL="0" lvl="0" indent="0">
              <a:buNone/>
            </a:pPr>
            <a:r>
              <a:rPr lang="es-ES" dirty="0" smtClean="0"/>
              <a:t>Actividad </a:t>
            </a:r>
            <a:r>
              <a:rPr lang="es-ES" dirty="0"/>
              <a:t>delictiva que se lleva a cabo a través de medios como Internet, ordenadores y dispositivos </a:t>
            </a:r>
            <a:r>
              <a:rPr lang="es-ES" dirty="0" smtClean="0"/>
              <a:t>móviles.</a:t>
            </a:r>
            <a:endParaRPr lang="es-ES" dirty="0"/>
          </a:p>
        </p:txBody>
      </p:sp>
      <p:sp>
        <p:nvSpPr>
          <p:cNvPr id="2" name="Marcador de texto 1"/>
          <p:cNvSpPr>
            <a:spLocks noGrp="1"/>
          </p:cNvSpPr>
          <p:nvPr>
            <p:ph type="body" sz="quarter" idx="11"/>
          </p:nvPr>
        </p:nvSpPr>
        <p:spPr/>
        <p:txBody>
          <a:bodyPr/>
          <a:lstStyle/>
          <a:p>
            <a:r>
              <a:rPr lang="es-ES" dirty="0"/>
              <a:t>Definición </a:t>
            </a:r>
            <a:r>
              <a:rPr lang="es-ES" dirty="0" smtClean="0"/>
              <a:t>de fraude electrónico</a:t>
            </a:r>
            <a:endParaRPr lang="es-ES" dirty="0"/>
          </a:p>
        </p:txBody>
      </p:sp>
      <p:pic>
        <p:nvPicPr>
          <p:cNvPr id="4" name="3 Marcador de contenido"/>
          <p:cNvPicPr>
            <a:picLocks noGrp="1" noChangeAspect="1"/>
          </p:cNvPicPr>
          <p:nvPr>
            <p:ph sz="quarter" idx="4294967295"/>
          </p:nvPr>
        </p:nvPicPr>
        <p:blipFill rotWithShape="1">
          <a:blip r:embed="rId3" cstate="print">
            <a:extLst>
              <a:ext uri="{28A0092B-C50C-407E-A947-70E740481C1C}">
                <a14:useLocalDpi xmlns:a14="http://schemas.microsoft.com/office/drawing/2010/main" val="0"/>
              </a:ext>
            </a:extLst>
          </a:blip>
          <a:srcRect/>
          <a:stretch/>
        </p:blipFill>
        <p:spPr>
          <a:xfrm>
            <a:off x="4852988" y="404664"/>
            <a:ext cx="4291012" cy="5792936"/>
          </a:xfrm>
          <a:prstGeom prst="rect">
            <a:avLst/>
          </a:prstGeom>
        </p:spPr>
      </p:pic>
      <p:sp>
        <p:nvSpPr>
          <p:cNvPr id="3" name="Título 2"/>
          <p:cNvSpPr>
            <a:spLocks noGrp="1"/>
          </p:cNvSpPr>
          <p:nvPr>
            <p:ph type="title"/>
          </p:nvPr>
        </p:nvSpPr>
        <p:spPr>
          <a:xfrm>
            <a:off x="0" y="274638"/>
            <a:ext cx="9144000" cy="658812"/>
          </a:xfrm>
          <a:solidFill>
            <a:schemeClr val="bg1"/>
          </a:solidFill>
        </p:spPr>
        <p:txBody>
          <a:bodyPr/>
          <a:lstStyle/>
          <a:p>
            <a:r>
              <a:rPr lang="es-ES" dirty="0"/>
              <a:t>Definición de fraude</a:t>
            </a:r>
          </a:p>
        </p:txBody>
      </p:sp>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9341" y="5913023"/>
            <a:ext cx="795598" cy="795598"/>
          </a:xfrm>
          <a:prstGeom prst="rect">
            <a:avLst/>
          </a:prstGeom>
        </p:spPr>
      </p:pic>
    </p:spTree>
    <p:extLst>
      <p:ext uri="{BB962C8B-B14F-4D97-AF65-F5344CB8AC3E}">
        <p14:creationId xmlns:p14="http://schemas.microsoft.com/office/powerpoint/2010/main" val="4216928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457200" y="1700808"/>
            <a:ext cx="4330824" cy="3096121"/>
          </a:xfrm>
        </p:spPr>
        <p:txBody>
          <a:bodyPr>
            <a:normAutofit/>
          </a:bodyPr>
          <a:lstStyle/>
          <a:p>
            <a:pPr marL="0" indent="0">
              <a:buNone/>
            </a:pPr>
            <a:r>
              <a:rPr lang="es-ES" dirty="0" smtClean="0"/>
              <a:t>Técnica </a:t>
            </a:r>
            <a:r>
              <a:rPr lang="es-ES" dirty="0"/>
              <a:t>usada por los ciberdelincuentes para </a:t>
            </a:r>
            <a:r>
              <a:rPr lang="es-ES" b="1" dirty="0">
                <a:solidFill>
                  <a:srgbClr val="DD3137"/>
                </a:solidFill>
              </a:rPr>
              <a:t>obtener información personal y bancaria de los usuarios</a:t>
            </a:r>
            <a:r>
              <a:rPr lang="es-ES" dirty="0"/>
              <a:t> suplantando a una entidad legítima como puede ser un banco, una red social, una entidad pública…</a:t>
            </a:r>
          </a:p>
        </p:txBody>
      </p:sp>
      <p:sp>
        <p:nvSpPr>
          <p:cNvPr id="3" name="Marcador de texto 2"/>
          <p:cNvSpPr>
            <a:spLocks noGrp="1"/>
          </p:cNvSpPr>
          <p:nvPr>
            <p:ph type="body" sz="quarter" idx="11"/>
          </p:nvPr>
        </p:nvSpPr>
        <p:spPr/>
        <p:txBody>
          <a:bodyPr/>
          <a:lstStyle/>
          <a:p>
            <a:r>
              <a:rPr lang="es-ES" dirty="0"/>
              <a:t>Fraudes. </a:t>
            </a:r>
            <a:r>
              <a:rPr lang="es-ES" dirty="0" smtClean="0"/>
              <a:t>Ejemplos</a:t>
            </a:r>
            <a:endParaRPr lang="es-ES" dirty="0"/>
          </a:p>
        </p:txBody>
      </p:sp>
      <p:pic>
        <p:nvPicPr>
          <p:cNvPr id="9" name="Marcador de contenido 8"/>
          <p:cNvPicPr>
            <a:picLocks noGrp="1" noChangeAspect="1"/>
          </p:cNvPicPr>
          <p:nvPr>
            <p:ph sz="quarter" idx="4294967295"/>
          </p:nvPr>
        </p:nvPicPr>
        <p:blipFill>
          <a:blip r:embed="rId3" cstate="print"/>
          <a:srcRect l="2851" r="2614"/>
          <a:stretch>
            <a:fillRect/>
          </a:stretch>
        </p:blipFill>
        <p:spPr>
          <a:xfrm>
            <a:off x="4978400" y="1052736"/>
            <a:ext cx="3708400" cy="4464050"/>
          </a:xfrm>
          <a:prstGeom prst="rect">
            <a:avLst/>
          </a:prstGeom>
          <a:ln>
            <a:noFill/>
          </a:ln>
          <a:effectLst>
            <a:outerShdw blurRad="292100" dist="139700" dir="2700000" algn="tl" rotWithShape="0">
              <a:srgbClr val="333333">
                <a:alpha val="65000"/>
              </a:srgbClr>
            </a:outerShdw>
          </a:effectLst>
        </p:spPr>
      </p:pic>
      <p:sp>
        <p:nvSpPr>
          <p:cNvPr id="4" name="Título 3"/>
          <p:cNvSpPr>
            <a:spLocks noGrp="1"/>
          </p:cNvSpPr>
          <p:nvPr>
            <p:ph type="title"/>
          </p:nvPr>
        </p:nvSpPr>
        <p:spPr/>
        <p:txBody>
          <a:bodyPr/>
          <a:lstStyle/>
          <a:p>
            <a:r>
              <a:rPr lang="es-ES" dirty="0"/>
              <a:t>Fraudes: </a:t>
            </a:r>
            <a:r>
              <a:rPr lang="es-ES" dirty="0" smtClean="0"/>
              <a:t>phishing</a:t>
            </a:r>
            <a:endParaRPr lang="es-ES" dirty="0"/>
          </a:p>
        </p:txBody>
      </p:sp>
    </p:spTree>
    <p:extLst>
      <p:ext uri="{BB962C8B-B14F-4D97-AF65-F5344CB8AC3E}">
        <p14:creationId xmlns:p14="http://schemas.microsoft.com/office/powerpoint/2010/main" val="7007430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Ejemplos de phishing</a:t>
            </a:r>
          </a:p>
        </p:txBody>
      </p:sp>
      <p:pic>
        <p:nvPicPr>
          <p:cNvPr id="13" name="Marcador de contenido 3"/>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a:stretch/>
        </p:blipFill>
        <p:spPr>
          <a:xfrm>
            <a:off x="539552" y="1509936"/>
            <a:ext cx="3528392" cy="2967024"/>
          </a:xfrm>
          <a:prstGeom prst="rect">
            <a:avLst/>
          </a:prstGeom>
          <a:ln>
            <a:noFill/>
          </a:ln>
          <a:effectLst>
            <a:outerShdw blurRad="292100" dist="139700" dir="2700000" algn="tl" rotWithShape="0">
              <a:srgbClr val="333333">
                <a:alpha val="65000"/>
              </a:srgbClr>
            </a:outerShdw>
          </a:effectLst>
        </p:spPr>
      </p:pic>
      <p:sp>
        <p:nvSpPr>
          <p:cNvPr id="14" name="Marcador de texto 14"/>
          <p:cNvSpPr txBox="1">
            <a:spLocks/>
          </p:cNvSpPr>
          <p:nvPr/>
        </p:nvSpPr>
        <p:spPr>
          <a:xfrm>
            <a:off x="539552" y="4684926"/>
            <a:ext cx="3528392" cy="769285"/>
          </a:xfrm>
          <a:prstGeom prst="rect">
            <a:avLst/>
          </a:prstGeom>
        </p:spPr>
        <p:txBody>
          <a:bodyPr vert="horz" lIns="91440" tIns="45720" rIns="91440" bIns="45720" rtlCol="0" anchor="b">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s-ES" b="1" dirty="0" smtClean="0">
                <a:solidFill>
                  <a:srgbClr val="DD3137"/>
                </a:solidFill>
              </a:rPr>
              <a:t>Falsa factura electrónica </a:t>
            </a:r>
          </a:p>
          <a:p>
            <a:pPr marL="0" indent="0">
              <a:spcBef>
                <a:spcPts val="0"/>
              </a:spcBef>
              <a:buFont typeface="Arial"/>
              <a:buNone/>
            </a:pPr>
            <a:r>
              <a:rPr lang="es-ES" b="1" dirty="0" smtClean="0">
                <a:solidFill>
                  <a:srgbClr val="DD3137"/>
                </a:solidFill>
              </a:rPr>
              <a:t>de Endesa</a:t>
            </a:r>
            <a:endParaRPr lang="es-ES" b="1" dirty="0">
              <a:solidFill>
                <a:srgbClr val="DD3137"/>
              </a:solidFill>
            </a:endParaRPr>
          </a:p>
        </p:txBody>
      </p:sp>
      <p:pic>
        <p:nvPicPr>
          <p:cNvPr id="16" name="Marcador de contenido 7"/>
          <p:cNvPicPr>
            <a:picLocks noGrp="1" noChangeAspect="1"/>
          </p:cNvPicPr>
          <p:nvPr>
            <p:ph sz="quarter" idx="4294967295"/>
          </p:nvPr>
        </p:nvPicPr>
        <p:blipFill>
          <a:blip r:embed="rId4" cstate="print">
            <a:extLst>
              <a:ext uri="{28A0092B-C50C-407E-A947-70E740481C1C}">
                <a14:useLocalDpi xmlns:a14="http://schemas.microsoft.com/office/drawing/2010/main" val="0"/>
              </a:ext>
            </a:extLst>
          </a:blip>
          <a:stretch>
            <a:fillRect/>
          </a:stretch>
        </p:blipFill>
        <p:spPr>
          <a:xfrm>
            <a:off x="4645025" y="1484784"/>
            <a:ext cx="4041775" cy="3024187"/>
          </a:xfrm>
          <a:prstGeom prst="rect">
            <a:avLst/>
          </a:prstGeom>
          <a:ln>
            <a:noFill/>
          </a:ln>
          <a:effectLst>
            <a:outerShdw blurRad="292100" dist="139700" dir="2700000" algn="tl" rotWithShape="0">
              <a:srgbClr val="333333">
                <a:alpha val="65000"/>
              </a:srgbClr>
            </a:outerShdw>
          </a:effectLst>
        </p:spPr>
      </p:pic>
      <p:sp>
        <p:nvSpPr>
          <p:cNvPr id="17" name="Marcador de texto 14"/>
          <p:cNvSpPr txBox="1">
            <a:spLocks/>
          </p:cNvSpPr>
          <p:nvPr/>
        </p:nvSpPr>
        <p:spPr>
          <a:xfrm>
            <a:off x="4645025" y="4684926"/>
            <a:ext cx="4041775" cy="740338"/>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r">
              <a:spcBef>
                <a:spcPts val="0"/>
              </a:spcBef>
            </a:pPr>
            <a:r>
              <a:rPr lang="es-ES" dirty="0" smtClean="0">
                <a:solidFill>
                  <a:srgbClr val="DD3137"/>
                </a:solidFill>
              </a:rPr>
              <a:t>Fraude de Correos y Telégrafos</a:t>
            </a:r>
            <a:endParaRPr lang="es-ES" dirty="0">
              <a:solidFill>
                <a:srgbClr val="DD3137"/>
              </a:solidFill>
            </a:endParaRPr>
          </a:p>
        </p:txBody>
      </p:sp>
      <p:sp>
        <p:nvSpPr>
          <p:cNvPr id="18" name="Marcador de texto 2"/>
          <p:cNvSpPr>
            <a:spLocks noGrp="1"/>
          </p:cNvSpPr>
          <p:nvPr>
            <p:ph type="body" sz="quarter" idx="11"/>
          </p:nvPr>
        </p:nvSpPr>
        <p:spPr>
          <a:xfrm>
            <a:off x="457200" y="6398603"/>
            <a:ext cx="8229600" cy="288032"/>
          </a:xfrm>
        </p:spPr>
        <p:txBody>
          <a:bodyPr/>
          <a:lstStyle/>
          <a:p>
            <a:r>
              <a:rPr lang="es-ES" dirty="0"/>
              <a:t>Fraudes. </a:t>
            </a:r>
            <a:r>
              <a:rPr lang="es-ES" dirty="0" smtClean="0"/>
              <a:t>Ejemplos</a:t>
            </a:r>
            <a:endParaRPr lang="es-ES" dirty="0"/>
          </a:p>
        </p:txBody>
      </p:sp>
    </p:spTree>
    <p:extLst>
      <p:ext uri="{BB962C8B-B14F-4D97-AF65-F5344CB8AC3E}">
        <p14:creationId xmlns:p14="http://schemas.microsoft.com/office/powerpoint/2010/main" val="1940735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Fraudes: robo de </a:t>
            </a:r>
            <a:r>
              <a:rPr lang="es-ES" dirty="0" smtClean="0"/>
              <a:t>información</a:t>
            </a:r>
            <a:endParaRPr lang="es-ES" dirty="0"/>
          </a:p>
        </p:txBody>
      </p:sp>
      <p:pic>
        <p:nvPicPr>
          <p:cNvPr id="13" name="Marcador de contenido 8"/>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tretch/>
        </p:blipFill>
        <p:spPr>
          <a:xfrm>
            <a:off x="755577" y="1628800"/>
            <a:ext cx="3504984" cy="3201219"/>
          </a:xfrm>
          <a:prstGeom prst="rect">
            <a:avLst/>
          </a:prstGeom>
          <a:ln>
            <a:noFill/>
          </a:ln>
          <a:effectLst>
            <a:outerShdw blurRad="292100" dist="139700" dir="2700000" algn="tl" rotWithShape="0">
              <a:srgbClr val="333333">
                <a:alpha val="65000"/>
              </a:srgbClr>
            </a:outerShdw>
          </a:effectLst>
        </p:spPr>
      </p:pic>
      <p:sp>
        <p:nvSpPr>
          <p:cNvPr id="16" name="Marcador de texto 14"/>
          <p:cNvSpPr txBox="1">
            <a:spLocks/>
          </p:cNvSpPr>
          <p:nvPr/>
        </p:nvSpPr>
        <p:spPr>
          <a:xfrm>
            <a:off x="755576" y="5013176"/>
            <a:ext cx="3672409" cy="48778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r>
              <a:rPr lang="es-ES" b="1" dirty="0" smtClean="0">
                <a:solidFill>
                  <a:srgbClr val="DD3137"/>
                </a:solidFill>
              </a:rPr>
              <a:t>Falsa página de </a:t>
            </a:r>
            <a:r>
              <a:rPr lang="es-ES" b="1" dirty="0" err="1" smtClean="0">
                <a:solidFill>
                  <a:srgbClr val="DD3137"/>
                </a:solidFill>
              </a:rPr>
              <a:t>Mercadona</a:t>
            </a:r>
            <a:endParaRPr lang="es-ES" b="1" dirty="0">
              <a:solidFill>
                <a:srgbClr val="DD3137"/>
              </a:solidFill>
            </a:endParaRPr>
          </a:p>
        </p:txBody>
      </p:sp>
      <p:pic>
        <p:nvPicPr>
          <p:cNvPr id="17" name="Marcador de contenido 9"/>
          <p:cNvPicPr>
            <a:picLocks noGrp="1" noChangeAspect="1"/>
          </p:cNvPicPr>
          <p:nvPr>
            <p:ph sz="quarter" idx="4294967295"/>
          </p:nvPr>
        </p:nvPicPr>
        <p:blipFill>
          <a:blip r:embed="rId4" cstate="print">
            <a:extLst>
              <a:ext uri="{28A0092B-C50C-407E-A947-70E740481C1C}">
                <a14:useLocalDpi xmlns:a14="http://schemas.microsoft.com/office/drawing/2010/main" val="0"/>
              </a:ext>
            </a:extLst>
          </a:blip>
          <a:stretch>
            <a:fillRect/>
          </a:stretch>
        </p:blipFill>
        <p:spPr>
          <a:xfrm>
            <a:off x="5428183" y="1628800"/>
            <a:ext cx="2816225" cy="3201219"/>
          </a:xfrm>
          <a:prstGeom prst="rect">
            <a:avLst/>
          </a:prstGeom>
          <a:ln>
            <a:noFill/>
          </a:ln>
          <a:effectLst>
            <a:outerShdw blurRad="292100" dist="139700" dir="2700000" algn="tl" rotWithShape="0">
              <a:srgbClr val="333333">
                <a:alpha val="65000"/>
              </a:srgbClr>
            </a:outerShdw>
          </a:effectLst>
        </p:spPr>
      </p:pic>
      <p:sp>
        <p:nvSpPr>
          <p:cNvPr id="18" name="Marcador de texto 14"/>
          <p:cNvSpPr txBox="1">
            <a:spLocks/>
          </p:cNvSpPr>
          <p:nvPr/>
        </p:nvSpPr>
        <p:spPr>
          <a:xfrm>
            <a:off x="5220072" y="5013176"/>
            <a:ext cx="3024336" cy="487784"/>
          </a:xfrm>
          <a:prstGeom prst="rect">
            <a:avLst/>
          </a:prstGeom>
        </p:spPr>
        <p:txBody>
          <a:bodyPr vert="horz" lIns="91440" tIns="45720" rIns="91440" bIns="45720" rtlCol="0" anchor="b">
            <a:normAutofit/>
          </a:bodyPr>
          <a:lstStyle>
            <a:lvl1pPr indent="0">
              <a:spcBef>
                <a:spcPct val="20000"/>
              </a:spcBef>
              <a:buFont typeface="Arial" pitchFamily="34" charset="0"/>
              <a:buNone/>
              <a:defRPr sz="2400" b="1">
                <a:solidFill>
                  <a:srgbClr val="0070C0"/>
                </a:solidFill>
              </a:defRPr>
            </a:lvl1pPr>
            <a:lvl2pPr indent="0">
              <a:spcBef>
                <a:spcPct val="20000"/>
              </a:spcBef>
              <a:buFont typeface="Arial" pitchFamily="34" charset="0"/>
              <a:buNone/>
              <a:defRPr sz="2000" b="1">
                <a:solidFill>
                  <a:schemeClr val="tx1"/>
                </a:solidFill>
              </a:defRPr>
            </a:lvl2pPr>
            <a:lvl3pPr indent="0">
              <a:spcBef>
                <a:spcPct val="20000"/>
              </a:spcBef>
              <a:buFont typeface="Arial" pitchFamily="34" charset="0"/>
              <a:buNone/>
              <a:defRPr b="1">
                <a:solidFill>
                  <a:schemeClr val="tx1"/>
                </a:solidFill>
              </a:defRPr>
            </a:lvl3pPr>
            <a:lvl4pPr indent="0">
              <a:spcBef>
                <a:spcPct val="20000"/>
              </a:spcBef>
              <a:buFont typeface="Arial" pitchFamily="34" charset="0"/>
              <a:buNone/>
              <a:defRPr sz="1600" b="1">
                <a:solidFill>
                  <a:schemeClr val="tx1"/>
                </a:solidFill>
              </a:defRPr>
            </a:lvl4pPr>
            <a:lvl5pPr indent="0">
              <a:spcBef>
                <a:spcPct val="20000"/>
              </a:spcBef>
              <a:buFont typeface="Arial" pitchFamily="34" charset="0"/>
              <a:buNone/>
              <a:defRPr sz="1600" b="1">
                <a:solidFill>
                  <a:schemeClr val="tx1"/>
                </a:solidFill>
              </a:defRPr>
            </a:lvl5pPr>
            <a:lvl6pPr indent="0">
              <a:spcBef>
                <a:spcPct val="20000"/>
              </a:spcBef>
              <a:buFont typeface="Arial" pitchFamily="34" charset="0"/>
              <a:buNone/>
              <a:defRPr sz="1600" b="1">
                <a:solidFill>
                  <a:schemeClr val="tx1"/>
                </a:solidFill>
              </a:defRPr>
            </a:lvl6pPr>
            <a:lvl7pPr indent="0">
              <a:spcBef>
                <a:spcPct val="20000"/>
              </a:spcBef>
              <a:buFont typeface="Arial" pitchFamily="34" charset="0"/>
              <a:buNone/>
              <a:defRPr sz="1600" b="1">
                <a:solidFill>
                  <a:schemeClr val="tx1"/>
                </a:solidFill>
              </a:defRPr>
            </a:lvl7pPr>
            <a:lvl8pPr indent="0">
              <a:spcBef>
                <a:spcPct val="20000"/>
              </a:spcBef>
              <a:buFont typeface="Arial" pitchFamily="34" charset="0"/>
              <a:buNone/>
              <a:defRPr sz="1600" b="1">
                <a:solidFill>
                  <a:schemeClr val="tx1"/>
                </a:solidFill>
              </a:defRPr>
            </a:lvl8pPr>
            <a:lvl9pPr indent="0">
              <a:spcBef>
                <a:spcPct val="20000"/>
              </a:spcBef>
              <a:buFont typeface="Arial" pitchFamily="34" charset="0"/>
              <a:buNone/>
              <a:defRPr sz="1600" b="1">
                <a:solidFill>
                  <a:schemeClr val="tx1"/>
                </a:solidFill>
              </a:defRPr>
            </a:lvl9pPr>
          </a:lstStyle>
          <a:p>
            <a:pPr algn="r"/>
            <a:r>
              <a:rPr lang="es-ES" dirty="0">
                <a:solidFill>
                  <a:srgbClr val="DD3137"/>
                </a:solidFill>
              </a:rPr>
              <a:t>Webcam controlada</a:t>
            </a:r>
          </a:p>
        </p:txBody>
      </p:sp>
      <p:sp>
        <p:nvSpPr>
          <p:cNvPr id="19" name="Marcador de texto 2"/>
          <p:cNvSpPr>
            <a:spLocks noGrp="1"/>
          </p:cNvSpPr>
          <p:nvPr>
            <p:ph type="body" sz="quarter" idx="11"/>
          </p:nvPr>
        </p:nvSpPr>
        <p:spPr>
          <a:xfrm>
            <a:off x="457200" y="6398603"/>
            <a:ext cx="8229600" cy="288032"/>
          </a:xfrm>
        </p:spPr>
        <p:txBody>
          <a:bodyPr/>
          <a:lstStyle/>
          <a:p>
            <a:r>
              <a:rPr lang="es-ES" dirty="0"/>
              <a:t>Fraudes. </a:t>
            </a:r>
            <a:r>
              <a:rPr lang="es-ES" dirty="0" smtClean="0"/>
              <a:t>Ejemplos</a:t>
            </a:r>
            <a:endParaRPr lang="es-ES" dirty="0"/>
          </a:p>
        </p:txBody>
      </p:sp>
    </p:spTree>
    <p:extLst>
      <p:ext uri="{BB962C8B-B14F-4D97-AF65-F5344CB8AC3E}">
        <p14:creationId xmlns:p14="http://schemas.microsoft.com/office/powerpoint/2010/main" val="686350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Ejemplos de robo de </a:t>
            </a:r>
            <a:r>
              <a:rPr lang="es-ES" dirty="0" smtClean="0"/>
              <a:t>información</a:t>
            </a:r>
            <a:endParaRPr lang="es-ES" dirty="0"/>
          </a:p>
        </p:txBody>
      </p:sp>
      <p:sp>
        <p:nvSpPr>
          <p:cNvPr id="13" name="Marcador de texto 14"/>
          <p:cNvSpPr txBox="1">
            <a:spLocks/>
          </p:cNvSpPr>
          <p:nvPr/>
        </p:nvSpPr>
        <p:spPr>
          <a:xfrm>
            <a:off x="613469" y="4949924"/>
            <a:ext cx="3670499" cy="495300"/>
          </a:xfrm>
          <a:prstGeom prst="rect">
            <a:avLst/>
          </a:prstGeom>
        </p:spPr>
        <p:txBody>
          <a:bodyPr vert="horz" lIns="91440" tIns="45720" rIns="91440" bIns="45720" rtlCol="0" anchor="b">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Font typeface="Arial"/>
              <a:buNone/>
            </a:pPr>
            <a:r>
              <a:rPr lang="es-ES" b="1" dirty="0" smtClean="0">
                <a:solidFill>
                  <a:srgbClr val="DD3137"/>
                </a:solidFill>
              </a:rPr>
              <a:t>Falsos vídeos en Facebook  </a:t>
            </a:r>
            <a:endParaRPr lang="es-ES" b="1" dirty="0">
              <a:solidFill>
                <a:srgbClr val="DD3137"/>
              </a:solidFill>
            </a:endParaRPr>
          </a:p>
        </p:txBody>
      </p:sp>
      <p:pic>
        <p:nvPicPr>
          <p:cNvPr id="17" name="Marcador de contenido 3">
            <a:hlinkClick r:id="rId3"/>
          </p:cNvPr>
          <p:cNvPicPr>
            <a:picLocks noGrp="1" noChangeAspect="1"/>
          </p:cNvPicPr>
          <p:nvPr>
            <p:ph sz="quarter" idx="4294967295"/>
          </p:nvPr>
        </p:nvPicPr>
        <p:blipFill rotWithShape="1">
          <a:blip r:embed="rId4" cstate="print">
            <a:extLst>
              <a:ext uri="{28A0092B-C50C-407E-A947-70E740481C1C}">
                <a14:useLocalDpi xmlns:a14="http://schemas.microsoft.com/office/drawing/2010/main" val="0"/>
              </a:ext>
            </a:extLst>
          </a:blip>
          <a:srcRect/>
          <a:stretch/>
        </p:blipFill>
        <p:spPr>
          <a:xfrm>
            <a:off x="4852095" y="2495234"/>
            <a:ext cx="3489399" cy="2083983"/>
          </a:xfrm>
          <a:prstGeom prst="rect">
            <a:avLst/>
          </a:prstGeom>
          <a:ln>
            <a:noFill/>
          </a:ln>
          <a:effectLst>
            <a:outerShdw blurRad="292100" dist="139700" dir="2700000" algn="tl" rotWithShape="0">
              <a:srgbClr val="333333">
                <a:alpha val="65000"/>
              </a:srgbClr>
            </a:outerShdw>
          </a:effectLst>
        </p:spPr>
      </p:pic>
      <p:sp>
        <p:nvSpPr>
          <p:cNvPr id="18" name="Marcador de texto 14"/>
          <p:cNvSpPr txBox="1">
            <a:spLocks/>
          </p:cNvSpPr>
          <p:nvPr/>
        </p:nvSpPr>
        <p:spPr>
          <a:xfrm>
            <a:off x="4719340" y="4651293"/>
            <a:ext cx="3622154" cy="828144"/>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r">
              <a:spcBef>
                <a:spcPts val="0"/>
              </a:spcBef>
            </a:pPr>
            <a:r>
              <a:rPr lang="es-ES" dirty="0" smtClean="0">
                <a:solidFill>
                  <a:srgbClr val="DD3137"/>
                </a:solidFill>
              </a:rPr>
              <a:t>Otras estafas difundidas por redes sociales  </a:t>
            </a:r>
            <a:endParaRPr lang="es-ES" dirty="0">
              <a:solidFill>
                <a:srgbClr val="DD3137"/>
              </a:solidFill>
            </a:endParaRPr>
          </a:p>
        </p:txBody>
      </p:sp>
      <p:pic>
        <p:nvPicPr>
          <p:cNvPr id="19" name="Imagen 18" descr="http://www.hotforsecurity.com/wp-content/uploads/2014/08/new-viral-video-scam-on-facebook-girl-killed-by-husband-for-kissing-another-man_3.jpg"/>
          <p:cNvPicPr/>
          <p:nvPr/>
        </p:nvPicPr>
        <p:blipFill>
          <a:blip r:embed="rId5">
            <a:extLst>
              <a:ext uri="{28A0092B-C50C-407E-A947-70E740481C1C}">
                <a14:useLocalDpi xmlns:a14="http://schemas.microsoft.com/office/drawing/2010/main" val="0"/>
              </a:ext>
            </a:extLst>
          </a:blip>
          <a:srcRect/>
          <a:stretch>
            <a:fillRect/>
          </a:stretch>
        </p:blipFill>
        <p:spPr bwMode="auto">
          <a:xfrm>
            <a:off x="613469" y="1639399"/>
            <a:ext cx="3600400" cy="3195308"/>
          </a:xfrm>
          <a:prstGeom prst="rect">
            <a:avLst/>
          </a:prstGeom>
          <a:ln>
            <a:noFill/>
          </a:ln>
          <a:effectLst>
            <a:outerShdw blurRad="292100" dist="139700" dir="2700000" algn="tl" rotWithShape="0">
              <a:srgbClr val="333333">
                <a:alpha val="65000"/>
              </a:srgbClr>
            </a:outerShdw>
          </a:effectLst>
        </p:spPr>
      </p:pic>
      <p:pic>
        <p:nvPicPr>
          <p:cNvPr id="20" name="Picture 2" descr="http://www.steppinoutband.net/wp-content/uploads/2015/03/media_video_icon_pc_800_clr_4466.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56377" y="1475569"/>
            <a:ext cx="770234" cy="770234"/>
          </a:xfrm>
          <a:prstGeom prst="rect">
            <a:avLst/>
          </a:prstGeom>
          <a:noFill/>
          <a:extLst>
            <a:ext uri="{909E8E84-426E-40DD-AFC4-6F175D3DCCD1}">
              <a14:hiddenFill xmlns:a14="http://schemas.microsoft.com/office/drawing/2010/main">
                <a:solidFill>
                  <a:srgbClr val="FFFFFF"/>
                </a:solidFill>
              </a14:hiddenFill>
            </a:ext>
          </a:extLst>
        </p:spPr>
      </p:pic>
      <p:sp>
        <p:nvSpPr>
          <p:cNvPr id="21" name="Marcador de texto 2"/>
          <p:cNvSpPr>
            <a:spLocks noGrp="1"/>
          </p:cNvSpPr>
          <p:nvPr>
            <p:ph type="body" sz="quarter" idx="11"/>
          </p:nvPr>
        </p:nvSpPr>
        <p:spPr>
          <a:xfrm>
            <a:off x="457200" y="6398603"/>
            <a:ext cx="8229600" cy="288032"/>
          </a:xfrm>
        </p:spPr>
        <p:txBody>
          <a:bodyPr/>
          <a:lstStyle/>
          <a:p>
            <a:r>
              <a:rPr lang="es-ES" dirty="0"/>
              <a:t>Fraudes. </a:t>
            </a:r>
            <a:r>
              <a:rPr lang="es-ES" dirty="0" smtClean="0"/>
              <a:t>Ejemplos</a:t>
            </a:r>
            <a:endParaRPr lang="es-ES" dirty="0"/>
          </a:p>
        </p:txBody>
      </p:sp>
    </p:spTree>
    <p:extLst>
      <p:ext uri="{BB962C8B-B14F-4D97-AF65-F5344CB8AC3E}">
        <p14:creationId xmlns:p14="http://schemas.microsoft.com/office/powerpoint/2010/main" val="40706206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Fraudes: </a:t>
            </a:r>
            <a:r>
              <a:rPr lang="es-ES" dirty="0" smtClean="0"/>
              <a:t>suscripción </a:t>
            </a:r>
            <a:r>
              <a:rPr lang="es-ES" dirty="0"/>
              <a:t>a servicios </a:t>
            </a:r>
            <a:r>
              <a:rPr lang="es-ES" dirty="0" err="1"/>
              <a:t>premium</a:t>
            </a:r>
            <a:endParaRPr lang="es-ES" dirty="0"/>
          </a:p>
        </p:txBody>
      </p:sp>
      <p:pic>
        <p:nvPicPr>
          <p:cNvPr id="13" name="Marcador de contenido 9"/>
          <p:cNvPicPr>
            <a:picLocks noGrp="1" noChangeAspect="1"/>
          </p:cNvPicPr>
          <p:nvPr>
            <p:ph idx="4294967295"/>
          </p:nvPr>
        </p:nvPicPr>
        <p:blipFill rotWithShape="1">
          <a:blip r:embed="rId3">
            <a:extLst>
              <a:ext uri="{28A0092B-C50C-407E-A947-70E740481C1C}">
                <a14:useLocalDpi xmlns:a14="http://schemas.microsoft.com/office/drawing/2010/main" val="0"/>
              </a:ext>
            </a:extLst>
          </a:blip>
          <a:stretch/>
        </p:blipFill>
        <p:spPr>
          <a:xfrm>
            <a:off x="971600" y="1595934"/>
            <a:ext cx="3146250" cy="3201219"/>
          </a:xfrm>
          <a:prstGeom prst="rect">
            <a:avLst/>
          </a:prstGeom>
          <a:ln>
            <a:noFill/>
          </a:ln>
          <a:effectLst>
            <a:outerShdw blurRad="292100" dist="139700" dir="2700000" algn="tl" rotWithShape="0">
              <a:srgbClr val="333333">
                <a:alpha val="65000"/>
              </a:srgbClr>
            </a:outerShdw>
          </a:effectLst>
        </p:spPr>
      </p:pic>
      <p:sp>
        <p:nvSpPr>
          <p:cNvPr id="16" name="Marcador de texto 14"/>
          <p:cNvSpPr txBox="1">
            <a:spLocks/>
          </p:cNvSpPr>
          <p:nvPr/>
        </p:nvSpPr>
        <p:spPr>
          <a:xfrm>
            <a:off x="971601" y="4869161"/>
            <a:ext cx="3146250" cy="864095"/>
          </a:xfrm>
          <a:prstGeom prst="rect">
            <a:avLst/>
          </a:prstGeom>
        </p:spPr>
        <p:txBody>
          <a:bodyPr vert="horz" lIns="91440" tIns="45720" rIns="91440" bIns="45720" rtlCol="0" anchor="b">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Font typeface="Arial"/>
              <a:buNone/>
            </a:pPr>
            <a:r>
              <a:rPr lang="es-ES" b="1" dirty="0" err="1" smtClean="0">
                <a:solidFill>
                  <a:srgbClr val="DD3137"/>
                </a:solidFill>
              </a:rPr>
              <a:t>Videollamadas</a:t>
            </a:r>
            <a:endParaRPr lang="es-ES" b="1" dirty="0">
              <a:solidFill>
                <a:srgbClr val="DD3137"/>
              </a:solidFill>
            </a:endParaRPr>
          </a:p>
          <a:p>
            <a:pPr>
              <a:spcBef>
                <a:spcPts val="0"/>
              </a:spcBef>
              <a:buFont typeface="Arial"/>
              <a:buNone/>
            </a:pPr>
            <a:r>
              <a:rPr lang="es-ES" b="1" dirty="0" smtClean="0">
                <a:solidFill>
                  <a:srgbClr val="DD3137"/>
                </a:solidFill>
              </a:rPr>
              <a:t>de WhatsApp  </a:t>
            </a:r>
            <a:endParaRPr lang="es-ES" b="1" dirty="0">
              <a:solidFill>
                <a:srgbClr val="DD3137"/>
              </a:solidFill>
            </a:endParaRPr>
          </a:p>
        </p:txBody>
      </p:sp>
      <p:pic>
        <p:nvPicPr>
          <p:cNvPr id="17" name="Marcador de contenido 8"/>
          <p:cNvPicPr>
            <a:picLocks noGrp="1" noChangeAspect="1"/>
          </p:cNvPicPr>
          <p:nvPr>
            <p:ph sz="quarter" idx="4294967295"/>
          </p:nvPr>
        </p:nvPicPr>
        <p:blipFill rotWithShape="1">
          <a:blip r:embed="rId4">
            <a:extLst>
              <a:ext uri="{28A0092B-C50C-407E-A947-70E740481C1C}">
                <a14:useLocalDpi xmlns:a14="http://schemas.microsoft.com/office/drawing/2010/main" val="0"/>
              </a:ext>
            </a:extLst>
          </a:blip>
          <a:srcRect/>
          <a:stretch/>
        </p:blipFill>
        <p:spPr>
          <a:xfrm>
            <a:off x="5184068" y="1700808"/>
            <a:ext cx="2808312" cy="3213463"/>
          </a:xfrm>
          <a:prstGeom prst="rect">
            <a:avLst/>
          </a:prstGeom>
          <a:ln>
            <a:noFill/>
          </a:ln>
          <a:effectLst>
            <a:outerShdw blurRad="292100" dist="139700" dir="2700000" algn="tl" rotWithShape="0">
              <a:srgbClr val="333333">
                <a:alpha val="65000"/>
              </a:srgbClr>
            </a:outerShdw>
          </a:effectLst>
        </p:spPr>
      </p:pic>
      <p:sp>
        <p:nvSpPr>
          <p:cNvPr id="18" name="Marcador de texto 14"/>
          <p:cNvSpPr txBox="1">
            <a:spLocks/>
          </p:cNvSpPr>
          <p:nvPr/>
        </p:nvSpPr>
        <p:spPr>
          <a:xfrm>
            <a:off x="5688124" y="5014140"/>
            <a:ext cx="2304256" cy="475497"/>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r">
              <a:spcBef>
                <a:spcPts val="0"/>
              </a:spcBef>
            </a:pPr>
            <a:r>
              <a:rPr lang="es-ES" dirty="0" smtClean="0">
                <a:solidFill>
                  <a:srgbClr val="DD3137"/>
                </a:solidFill>
              </a:rPr>
              <a:t>Vales descuento</a:t>
            </a:r>
            <a:endParaRPr lang="es-ES" dirty="0">
              <a:solidFill>
                <a:srgbClr val="DD3137"/>
              </a:solidFill>
            </a:endParaRPr>
          </a:p>
        </p:txBody>
      </p:sp>
      <p:sp>
        <p:nvSpPr>
          <p:cNvPr id="19" name="Marcador de texto 2"/>
          <p:cNvSpPr>
            <a:spLocks noGrp="1"/>
          </p:cNvSpPr>
          <p:nvPr>
            <p:ph type="body" sz="quarter" idx="11"/>
          </p:nvPr>
        </p:nvSpPr>
        <p:spPr>
          <a:xfrm>
            <a:off x="457200" y="6398603"/>
            <a:ext cx="8229600" cy="288032"/>
          </a:xfrm>
        </p:spPr>
        <p:txBody>
          <a:bodyPr/>
          <a:lstStyle/>
          <a:p>
            <a:r>
              <a:rPr lang="es-ES" dirty="0"/>
              <a:t>Fraudes. </a:t>
            </a:r>
            <a:r>
              <a:rPr lang="es-ES" dirty="0" smtClean="0"/>
              <a:t>Ejemplos</a:t>
            </a:r>
            <a:endParaRPr lang="es-ES" dirty="0"/>
          </a:p>
        </p:txBody>
      </p:sp>
    </p:spTree>
    <p:extLst>
      <p:ext uri="{BB962C8B-B14F-4D97-AF65-F5344CB8AC3E}">
        <p14:creationId xmlns:p14="http://schemas.microsoft.com/office/powerpoint/2010/main" val="68329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865029" y="3186248"/>
            <a:ext cx="5343705" cy="1900113"/>
          </a:xfrm>
          <a:prstGeom prst="rect">
            <a:avLst/>
          </a:prstGeom>
        </p:spPr>
        <p:txBody>
          <a:bodyPr/>
          <a:lstStyle/>
          <a:p>
            <a:r>
              <a:rPr lang="es-ES" dirty="0" smtClean="0">
                <a:latin typeface="Calibri" panose="020F0502020204030204" pitchFamily="34" charset="0"/>
              </a:rPr>
              <a:t>Protección ante virus y fraudes</a:t>
            </a:r>
            <a:endParaRPr lang="es-ES" dirty="0">
              <a:latin typeface="Calibri" panose="020F0502020204030204" pitchFamily="34" charset="0"/>
            </a:endParaRPr>
          </a:p>
        </p:txBody>
      </p:sp>
    </p:spTree>
    <p:extLst>
      <p:ext uri="{BB962C8B-B14F-4D97-AF65-F5344CB8AC3E}">
        <p14:creationId xmlns:p14="http://schemas.microsoft.com/office/powerpoint/2010/main" val="1430954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Más información sobre </a:t>
            </a:r>
            <a:r>
              <a:rPr lang="es-ES" dirty="0" smtClean="0"/>
              <a:t>fraudes</a:t>
            </a:r>
            <a:endParaRPr lang="es-ES" dirty="0"/>
          </a:p>
        </p:txBody>
      </p:sp>
      <p:sp>
        <p:nvSpPr>
          <p:cNvPr id="4" name="Marcador de texto 3"/>
          <p:cNvSpPr>
            <a:spLocks noGrp="1"/>
          </p:cNvSpPr>
          <p:nvPr>
            <p:ph type="body" sz="quarter" idx="11"/>
          </p:nvPr>
        </p:nvSpPr>
        <p:spPr/>
        <p:txBody>
          <a:bodyPr/>
          <a:lstStyle/>
          <a:p>
            <a:r>
              <a:rPr lang="es-ES" dirty="0"/>
              <a:t>Fraudes electrónicos. Sección de ‘Avisos’ de OSI</a:t>
            </a:r>
          </a:p>
        </p:txBody>
      </p:sp>
      <p:pic>
        <p:nvPicPr>
          <p:cNvPr id="3" name="Imagen 2"/>
          <p:cNvPicPr>
            <a:picLocks noChangeAspect="1"/>
          </p:cNvPicPr>
          <p:nvPr/>
        </p:nvPicPr>
        <p:blipFill rotWithShape="1">
          <a:blip r:embed="rId3"/>
          <a:srcRect b="5852"/>
          <a:stretch/>
        </p:blipFill>
        <p:spPr>
          <a:xfrm>
            <a:off x="1098153" y="1124744"/>
            <a:ext cx="6947693" cy="4320480"/>
          </a:xfrm>
          <a:prstGeom prst="rect">
            <a:avLst/>
          </a:prstGeom>
        </p:spPr>
      </p:pic>
      <p:sp>
        <p:nvSpPr>
          <p:cNvPr id="12" name="Flecha derecha 11"/>
          <p:cNvSpPr/>
          <p:nvPr/>
        </p:nvSpPr>
        <p:spPr>
          <a:xfrm>
            <a:off x="529208" y="2204864"/>
            <a:ext cx="658416" cy="3600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Marcador de contenido 9"/>
          <p:cNvSpPr>
            <a:spLocks noGrp="1"/>
          </p:cNvSpPr>
          <p:nvPr>
            <p:ph sz="quarter" idx="10"/>
          </p:nvPr>
        </p:nvSpPr>
        <p:spPr>
          <a:xfrm>
            <a:off x="1403647" y="4884365"/>
            <a:ext cx="6336704" cy="882799"/>
          </a:xfrm>
          <a:solidFill>
            <a:schemeClr val="bg1"/>
          </a:solidFill>
          <a:ln w="19050">
            <a:solidFill>
              <a:schemeClr val="accent1"/>
            </a:solidFill>
          </a:ln>
        </p:spPr>
        <p:txBody>
          <a:bodyPr anchor="b">
            <a:noAutofit/>
          </a:bodyPr>
          <a:lstStyle/>
          <a:p>
            <a:pPr marL="0" indent="0" algn="ctr">
              <a:buNone/>
            </a:pPr>
            <a:r>
              <a:rPr lang="es-ES" sz="2400" dirty="0" smtClean="0"/>
              <a:t>Sección </a:t>
            </a:r>
            <a:r>
              <a:rPr lang="es-ES" sz="2400" dirty="0"/>
              <a:t>de </a:t>
            </a:r>
            <a:r>
              <a:rPr lang="es-ES" sz="2400" b="1" dirty="0" smtClean="0">
                <a:solidFill>
                  <a:srgbClr val="DD3137"/>
                </a:solidFill>
              </a:rPr>
              <a:t>Avisos de seguridad </a:t>
            </a:r>
            <a:r>
              <a:rPr lang="es-ES" sz="2400" dirty="0"/>
              <a:t>de la </a:t>
            </a:r>
            <a:endParaRPr lang="es-ES" sz="2400" dirty="0" smtClean="0"/>
          </a:p>
          <a:p>
            <a:pPr marL="0" indent="0" algn="ctr">
              <a:buNone/>
            </a:pPr>
            <a:r>
              <a:rPr lang="es-ES" sz="2400" dirty="0" smtClean="0"/>
              <a:t>Oficina </a:t>
            </a:r>
            <a:r>
              <a:rPr lang="es-ES" sz="2400" dirty="0"/>
              <a:t>de Seguridad del </a:t>
            </a:r>
            <a:r>
              <a:rPr lang="es-ES" sz="2400" dirty="0" smtClean="0"/>
              <a:t>Internauta (</a:t>
            </a:r>
            <a:r>
              <a:rPr lang="es-ES" sz="2400" b="1" dirty="0" smtClean="0">
                <a:solidFill>
                  <a:srgbClr val="DD3137"/>
                </a:solidFill>
              </a:rPr>
              <a:t>www.osi.es</a:t>
            </a:r>
            <a:r>
              <a:rPr lang="es-ES" sz="2400" dirty="0" smtClean="0"/>
              <a:t>)</a:t>
            </a:r>
            <a:endParaRPr lang="es-ES" sz="2400" dirty="0"/>
          </a:p>
        </p:txBody>
      </p:sp>
    </p:spTree>
    <p:extLst>
      <p:ext uri="{BB962C8B-B14F-4D97-AF65-F5344CB8AC3E}">
        <p14:creationId xmlns:p14="http://schemas.microsoft.com/office/powerpoint/2010/main" val="27038235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hlinkClick r:id="rId3"/>
          </p:cNvPr>
          <p:cNvPicPr>
            <a:picLocks noGrp="1" noChangeAspect="1"/>
          </p:cNvPicPr>
          <p:nvPr>
            <p:ph sz="quarter" idx="10"/>
          </p:nvPr>
        </p:nvPicPr>
        <p:blipFill rotWithShape="1">
          <a:blip r:embed="rId4" cstate="print">
            <a:extLst>
              <a:ext uri="{28A0092B-C50C-407E-A947-70E740481C1C}">
                <a14:useLocalDpi xmlns:a14="http://schemas.microsoft.com/office/drawing/2010/main" val="0"/>
              </a:ext>
            </a:extLst>
          </a:blip>
          <a:stretch/>
        </p:blipFill>
        <p:spPr>
          <a:xfrm>
            <a:off x="1619672" y="1252986"/>
            <a:ext cx="5904656" cy="4423466"/>
          </a:xfrm>
        </p:spPr>
      </p:pic>
      <p:sp>
        <p:nvSpPr>
          <p:cNvPr id="3" name="Marcador de texto 2"/>
          <p:cNvSpPr>
            <a:spLocks noGrp="1"/>
          </p:cNvSpPr>
          <p:nvPr>
            <p:ph type="body" sz="quarter" idx="11"/>
          </p:nvPr>
        </p:nvSpPr>
        <p:spPr/>
        <p:txBody>
          <a:bodyPr/>
          <a:lstStyle/>
          <a:p>
            <a:r>
              <a:rPr lang="es-ES" dirty="0"/>
              <a:t>Virus y Fraudes. Medidas de </a:t>
            </a:r>
            <a:r>
              <a:rPr lang="es-ES" dirty="0" smtClean="0"/>
              <a:t>prevención</a:t>
            </a:r>
            <a:endParaRPr lang="es-ES" dirty="0"/>
          </a:p>
        </p:txBody>
      </p:sp>
      <p:pic>
        <p:nvPicPr>
          <p:cNvPr id="7" name="Picture 2" descr="http://www.steppinoutband.net/wp-content/uploads/2015/03/media_video_icon_pc_800_clr_446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4437112"/>
            <a:ext cx="1008112" cy="1008112"/>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7"/>
          <p:cNvSpPr>
            <a:spLocks noGrp="1"/>
          </p:cNvSpPr>
          <p:nvPr>
            <p:ph type="title"/>
          </p:nvPr>
        </p:nvSpPr>
        <p:spPr/>
        <p:txBody>
          <a:bodyPr/>
          <a:lstStyle/>
          <a:p>
            <a:r>
              <a:rPr lang="es-ES" dirty="0"/>
              <a:t>Medidas de </a:t>
            </a:r>
            <a:r>
              <a:rPr lang="es-ES" dirty="0" smtClean="0"/>
              <a:t>prevención</a:t>
            </a:r>
            <a:endParaRPr lang="es-ES" dirty="0"/>
          </a:p>
        </p:txBody>
      </p:sp>
    </p:spTree>
    <p:extLst>
      <p:ext uri="{BB962C8B-B14F-4D97-AF65-F5344CB8AC3E}">
        <p14:creationId xmlns:p14="http://schemas.microsoft.com/office/powerpoint/2010/main" val="5574956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p:cNvSpPr>
            <a:spLocks noGrp="1"/>
          </p:cNvSpPr>
          <p:nvPr>
            <p:ph type="body" sz="quarter" idx="11"/>
          </p:nvPr>
        </p:nvSpPr>
        <p:spPr/>
        <p:txBody>
          <a:bodyPr/>
          <a:lstStyle/>
          <a:p>
            <a:r>
              <a:rPr lang="es-ES" dirty="0"/>
              <a:t>Virus y Fraudes. Medidas de </a:t>
            </a:r>
            <a:r>
              <a:rPr lang="es-ES" dirty="0" smtClean="0"/>
              <a:t>prevención</a:t>
            </a:r>
            <a:endParaRPr lang="es-ES" dirty="0"/>
          </a:p>
        </p:txBody>
      </p:sp>
      <p:pic>
        <p:nvPicPr>
          <p:cNvPr id="5" name="Imagen 4"/>
          <p:cNvPicPr>
            <a:picLocks noChangeAspect="1"/>
          </p:cNvPicPr>
          <p:nvPr/>
        </p:nvPicPr>
        <p:blipFill>
          <a:blip r:embed="rId3"/>
          <a:stretch>
            <a:fillRect/>
          </a:stretch>
        </p:blipFill>
        <p:spPr>
          <a:xfrm>
            <a:off x="1626022" y="1268760"/>
            <a:ext cx="5891956" cy="4267852"/>
          </a:xfrm>
          <a:prstGeom prst="rect">
            <a:avLst/>
          </a:prstGeom>
        </p:spPr>
      </p:pic>
      <p:sp>
        <p:nvSpPr>
          <p:cNvPr id="6" name="Flecha derecha 5"/>
          <p:cNvSpPr/>
          <p:nvPr/>
        </p:nvSpPr>
        <p:spPr>
          <a:xfrm>
            <a:off x="2915816" y="2492896"/>
            <a:ext cx="432048" cy="3600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Título 8"/>
          <p:cNvSpPr>
            <a:spLocks noGrp="1"/>
          </p:cNvSpPr>
          <p:nvPr>
            <p:ph type="title"/>
          </p:nvPr>
        </p:nvSpPr>
        <p:spPr/>
        <p:txBody>
          <a:bodyPr/>
          <a:lstStyle/>
          <a:p>
            <a:r>
              <a:rPr lang="es-ES" dirty="0"/>
              <a:t>Medidas de </a:t>
            </a:r>
            <a:r>
              <a:rPr lang="es-ES" dirty="0" smtClean="0"/>
              <a:t>prevención</a:t>
            </a:r>
            <a:endParaRPr lang="es-ES" dirty="0"/>
          </a:p>
        </p:txBody>
      </p:sp>
    </p:spTree>
    <p:extLst>
      <p:ext uri="{BB962C8B-B14F-4D97-AF65-F5344CB8AC3E}">
        <p14:creationId xmlns:p14="http://schemas.microsoft.com/office/powerpoint/2010/main" val="13007869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8 Marcador de contenido"/>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1124744"/>
            <a:ext cx="9144000" cy="5082625"/>
          </a:xfrm>
          <a:prstGeom prst="rect">
            <a:avLst/>
          </a:prstGeom>
        </p:spPr>
      </p:pic>
      <p:sp>
        <p:nvSpPr>
          <p:cNvPr id="5" name="Marcador de texto 4"/>
          <p:cNvSpPr>
            <a:spLocks noGrp="1"/>
          </p:cNvSpPr>
          <p:nvPr>
            <p:ph type="body" sz="quarter" idx="11"/>
          </p:nvPr>
        </p:nvSpPr>
        <p:spPr/>
        <p:txBody>
          <a:bodyPr/>
          <a:lstStyle/>
          <a:p>
            <a:r>
              <a:rPr lang="es-ES" dirty="0"/>
              <a:t>Recomendaciones </a:t>
            </a:r>
            <a:r>
              <a:rPr lang="es-ES" dirty="0" smtClean="0"/>
              <a:t>genéricas. </a:t>
            </a:r>
            <a:r>
              <a:rPr lang="es-ES" dirty="0"/>
              <a:t>Virus y </a:t>
            </a:r>
            <a:r>
              <a:rPr lang="es-ES" dirty="0" smtClean="0"/>
              <a:t>fraudes</a:t>
            </a:r>
            <a:endParaRPr lang="es-ES" dirty="0"/>
          </a:p>
        </p:txBody>
      </p:sp>
      <p:sp>
        <p:nvSpPr>
          <p:cNvPr id="7" name="Título 6"/>
          <p:cNvSpPr>
            <a:spLocks noGrp="1"/>
          </p:cNvSpPr>
          <p:nvPr>
            <p:ph type="title"/>
          </p:nvPr>
        </p:nvSpPr>
        <p:spPr/>
        <p:txBody>
          <a:bodyPr/>
          <a:lstStyle/>
          <a:p>
            <a:r>
              <a:rPr lang="es-ES" dirty="0"/>
              <a:t>Recomendaciones genéricas</a:t>
            </a:r>
          </a:p>
        </p:txBody>
      </p:sp>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9341" y="5913023"/>
            <a:ext cx="795598" cy="795598"/>
          </a:xfrm>
          <a:prstGeom prst="rect">
            <a:avLst/>
          </a:prstGeom>
        </p:spPr>
      </p:pic>
    </p:spTree>
    <p:extLst>
      <p:ext uri="{BB962C8B-B14F-4D97-AF65-F5344CB8AC3E}">
        <p14:creationId xmlns:p14="http://schemas.microsoft.com/office/powerpoint/2010/main" val="9364961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sz="quarter" idx="10"/>
            <p:extLst>
              <p:ext uri="{D42A27DB-BD31-4B8C-83A1-F6EECF244321}">
                <p14:modId xmlns:p14="http://schemas.microsoft.com/office/powerpoint/2010/main" val="2078003268"/>
              </p:ext>
            </p:extLst>
          </p:nvPr>
        </p:nvGraphicFramePr>
        <p:xfrm>
          <a:off x="457200" y="1196975"/>
          <a:ext cx="8229600" cy="467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arcador de texto 2"/>
          <p:cNvSpPr>
            <a:spLocks noGrp="1"/>
          </p:cNvSpPr>
          <p:nvPr>
            <p:ph type="body" sz="quarter" idx="11"/>
          </p:nvPr>
        </p:nvSpPr>
        <p:spPr/>
        <p:txBody>
          <a:bodyPr/>
          <a:lstStyle/>
          <a:p>
            <a:r>
              <a:rPr lang="es-ES" dirty="0"/>
              <a:t>Recomendaciones genéricas. Virus y fraudes</a:t>
            </a:r>
          </a:p>
        </p:txBody>
      </p:sp>
      <p:sp>
        <p:nvSpPr>
          <p:cNvPr id="5" name="Título 4"/>
          <p:cNvSpPr>
            <a:spLocks noGrp="1"/>
          </p:cNvSpPr>
          <p:nvPr>
            <p:ph type="title"/>
          </p:nvPr>
        </p:nvSpPr>
        <p:spPr/>
        <p:txBody>
          <a:bodyPr/>
          <a:lstStyle/>
          <a:p>
            <a:r>
              <a:rPr lang="es-ES" dirty="0"/>
              <a:t>Recomendaciones genéricas</a:t>
            </a:r>
          </a:p>
        </p:txBody>
      </p:sp>
    </p:spTree>
    <p:extLst>
      <p:ext uri="{BB962C8B-B14F-4D97-AF65-F5344CB8AC3E}">
        <p14:creationId xmlns:p14="http://schemas.microsoft.com/office/powerpoint/2010/main" val="32903022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sz="quarter" idx="10"/>
            <p:extLst>
              <p:ext uri="{D42A27DB-BD31-4B8C-83A1-F6EECF244321}">
                <p14:modId xmlns:p14="http://schemas.microsoft.com/office/powerpoint/2010/main" val="1466880824"/>
              </p:ext>
            </p:extLst>
          </p:nvPr>
        </p:nvGraphicFramePr>
        <p:xfrm>
          <a:off x="457200" y="1196975"/>
          <a:ext cx="8229600" cy="467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arcador de texto 2"/>
          <p:cNvSpPr>
            <a:spLocks noGrp="1"/>
          </p:cNvSpPr>
          <p:nvPr>
            <p:ph type="body" sz="quarter" idx="11"/>
          </p:nvPr>
        </p:nvSpPr>
        <p:spPr/>
        <p:txBody>
          <a:bodyPr/>
          <a:lstStyle/>
          <a:p>
            <a:r>
              <a:rPr lang="es-ES" dirty="0"/>
              <a:t>Recomendaciones genéricas. Virus y fraudes</a:t>
            </a:r>
          </a:p>
        </p:txBody>
      </p:sp>
      <p:sp>
        <p:nvSpPr>
          <p:cNvPr id="5" name="Título 4"/>
          <p:cNvSpPr>
            <a:spLocks noGrp="1"/>
          </p:cNvSpPr>
          <p:nvPr>
            <p:ph type="title"/>
          </p:nvPr>
        </p:nvSpPr>
        <p:spPr/>
        <p:txBody>
          <a:bodyPr/>
          <a:lstStyle/>
          <a:p>
            <a:r>
              <a:rPr lang="es-ES" dirty="0"/>
              <a:t>Recomendaciones genéricas</a:t>
            </a:r>
          </a:p>
        </p:txBody>
      </p:sp>
    </p:spTree>
    <p:extLst>
      <p:ext uri="{BB962C8B-B14F-4D97-AF65-F5344CB8AC3E}">
        <p14:creationId xmlns:p14="http://schemas.microsoft.com/office/powerpoint/2010/main" val="26890016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0"/>
          </p:nvPr>
        </p:nvSpPr>
        <p:spPr>
          <a:xfrm>
            <a:off x="457200" y="1046633"/>
            <a:ext cx="8229600" cy="4902647"/>
          </a:xfrm>
        </p:spPr>
        <p:txBody>
          <a:bodyPr>
            <a:noAutofit/>
          </a:bodyPr>
          <a:lstStyle/>
          <a:p>
            <a:pPr marL="0" indent="0">
              <a:spcBef>
                <a:spcPts val="0"/>
              </a:spcBef>
              <a:spcAft>
                <a:spcPts val="600"/>
              </a:spcAft>
              <a:buNone/>
            </a:pPr>
            <a:r>
              <a:rPr lang="es-ES" sz="1800" b="1" dirty="0">
                <a:solidFill>
                  <a:srgbClr val="DD3137"/>
                </a:solidFill>
              </a:rPr>
              <a:t>Grupo de Delitos Telemáticos (Guardia Civil</a:t>
            </a:r>
            <a:r>
              <a:rPr lang="es-ES" sz="1800" b="1" dirty="0" smtClean="0">
                <a:solidFill>
                  <a:srgbClr val="DD3137"/>
                </a:solidFill>
              </a:rPr>
              <a:t>)</a:t>
            </a:r>
            <a:endParaRPr lang="es-ES" sz="1800" b="1" dirty="0">
              <a:solidFill>
                <a:srgbClr val="DD3137"/>
              </a:solidFill>
            </a:endParaRPr>
          </a:p>
          <a:p>
            <a:pPr marL="987425">
              <a:spcBef>
                <a:spcPts val="0"/>
              </a:spcBef>
              <a:spcAft>
                <a:spcPts val="600"/>
              </a:spcAft>
              <a:buClr>
                <a:schemeClr val="tx1">
                  <a:lumMod val="65000"/>
                  <a:lumOff val="35000"/>
                </a:schemeClr>
              </a:buClr>
            </a:pPr>
            <a:r>
              <a:rPr lang="es-ES" sz="1800" b="1" dirty="0" smtClean="0"/>
              <a:t>Web</a:t>
            </a:r>
            <a:r>
              <a:rPr lang="es-ES" sz="1800" b="1" dirty="0"/>
              <a:t>: </a:t>
            </a:r>
            <a:r>
              <a:rPr lang="es-ES" sz="1800" dirty="0">
                <a:hlinkClick r:id="rId3"/>
              </a:rPr>
              <a:t>https://</a:t>
            </a:r>
            <a:r>
              <a:rPr lang="es-ES" sz="1800" dirty="0" smtClean="0">
                <a:hlinkClick r:id="rId3"/>
              </a:rPr>
              <a:t>www.gdt.guardiacivil.es/</a:t>
            </a:r>
            <a:r>
              <a:rPr lang="es-ES" sz="1800" dirty="0" smtClean="0"/>
              <a:t> </a:t>
            </a:r>
          </a:p>
          <a:p>
            <a:pPr marL="987425">
              <a:spcBef>
                <a:spcPts val="0"/>
              </a:spcBef>
              <a:spcAft>
                <a:spcPts val="600"/>
              </a:spcAft>
              <a:buClr>
                <a:schemeClr val="tx1">
                  <a:lumMod val="65000"/>
                  <a:lumOff val="35000"/>
                </a:schemeClr>
              </a:buClr>
            </a:pPr>
            <a:r>
              <a:rPr lang="es-ES" sz="1800" b="1" dirty="0" smtClean="0"/>
              <a:t>Twitter: </a:t>
            </a:r>
            <a:r>
              <a:rPr lang="es-ES" sz="1800" dirty="0" smtClean="0">
                <a:hlinkClick r:id="rId4"/>
              </a:rPr>
              <a:t>https://twitter.com/GDTGuardiaCivil</a:t>
            </a:r>
            <a:r>
              <a:rPr lang="es-ES" sz="1800" dirty="0" smtClean="0"/>
              <a:t> </a:t>
            </a:r>
          </a:p>
          <a:p>
            <a:pPr marL="0" indent="0">
              <a:spcBef>
                <a:spcPts val="0"/>
              </a:spcBef>
              <a:spcAft>
                <a:spcPts val="600"/>
              </a:spcAft>
              <a:buClr>
                <a:schemeClr val="tx1">
                  <a:lumMod val="65000"/>
                  <a:lumOff val="35000"/>
                </a:schemeClr>
              </a:buClr>
              <a:buNone/>
            </a:pPr>
            <a:endParaRPr lang="es-ES" sz="600" b="1" dirty="0" smtClean="0"/>
          </a:p>
          <a:p>
            <a:pPr marL="0" indent="0">
              <a:spcBef>
                <a:spcPts val="0"/>
              </a:spcBef>
              <a:spcAft>
                <a:spcPts val="600"/>
              </a:spcAft>
              <a:buClr>
                <a:schemeClr val="tx1">
                  <a:lumMod val="65000"/>
                  <a:lumOff val="35000"/>
                </a:schemeClr>
              </a:buClr>
              <a:buNone/>
            </a:pPr>
            <a:r>
              <a:rPr lang="es-ES" sz="1800" b="1" dirty="0" smtClean="0">
                <a:solidFill>
                  <a:srgbClr val="DD3137"/>
                </a:solidFill>
              </a:rPr>
              <a:t>Brigada </a:t>
            </a:r>
            <a:r>
              <a:rPr lang="es-ES" sz="1800" b="1" dirty="0">
                <a:solidFill>
                  <a:srgbClr val="DD3137"/>
                </a:solidFill>
              </a:rPr>
              <a:t>Investigación tecnológica (Policía Nacional)</a:t>
            </a:r>
          </a:p>
          <a:p>
            <a:pPr marL="987425" indent="-357188">
              <a:spcBef>
                <a:spcPts val="0"/>
              </a:spcBef>
              <a:spcAft>
                <a:spcPts val="600"/>
              </a:spcAft>
              <a:buClr>
                <a:schemeClr val="tx1">
                  <a:lumMod val="65000"/>
                  <a:lumOff val="35000"/>
                </a:schemeClr>
              </a:buClr>
            </a:pPr>
            <a:r>
              <a:rPr lang="es-ES" sz="1800" b="1" dirty="0"/>
              <a:t>Web: </a:t>
            </a:r>
            <a:r>
              <a:rPr lang="es-ES" sz="1800" dirty="0">
                <a:hlinkClick r:id="rId5"/>
              </a:rPr>
              <a:t>http://www.policia.es</a:t>
            </a:r>
            <a:r>
              <a:rPr lang="es-ES" sz="1800" dirty="0" smtClean="0">
                <a:hlinkClick r:id="rId5"/>
              </a:rPr>
              <a:t>/</a:t>
            </a:r>
            <a:r>
              <a:rPr lang="es-ES" sz="1800" dirty="0" smtClean="0"/>
              <a:t> </a:t>
            </a:r>
            <a:endParaRPr lang="es-ES" sz="1800" dirty="0"/>
          </a:p>
          <a:p>
            <a:pPr marL="987425" lvl="0" indent="-357188">
              <a:spcBef>
                <a:spcPts val="0"/>
              </a:spcBef>
              <a:spcAft>
                <a:spcPts val="600"/>
              </a:spcAft>
              <a:buClr>
                <a:schemeClr val="tx1">
                  <a:lumMod val="65000"/>
                  <a:lumOff val="35000"/>
                </a:schemeClr>
              </a:buClr>
            </a:pPr>
            <a:r>
              <a:rPr lang="es-ES" sz="1800" b="1" dirty="0"/>
              <a:t>Reporte de incidentes:</a:t>
            </a:r>
            <a:r>
              <a:rPr lang="es-ES" sz="1800" dirty="0"/>
              <a:t> </a:t>
            </a:r>
            <a:r>
              <a:rPr lang="es-ES" sz="1800" u="sng" dirty="0" smtClean="0">
                <a:hlinkClick r:id="rId6"/>
              </a:rPr>
              <a:t>delitos.tecnologicos@policia.es</a:t>
            </a:r>
            <a:r>
              <a:rPr lang="es-ES" sz="1800" u="sng" dirty="0" smtClean="0"/>
              <a:t> </a:t>
            </a:r>
            <a:endParaRPr lang="es-ES" sz="1800" dirty="0"/>
          </a:p>
          <a:p>
            <a:pPr marL="987425" lvl="0" indent="-357188">
              <a:spcBef>
                <a:spcPts val="0"/>
              </a:spcBef>
              <a:spcAft>
                <a:spcPts val="600"/>
              </a:spcAft>
              <a:buClr>
                <a:schemeClr val="tx1">
                  <a:lumMod val="65000"/>
                  <a:lumOff val="35000"/>
                </a:schemeClr>
              </a:buClr>
            </a:pPr>
            <a:r>
              <a:rPr lang="es-ES" sz="1800" b="1" dirty="0" smtClean="0"/>
              <a:t>Twitter: </a:t>
            </a:r>
            <a:r>
              <a:rPr lang="es-ES" sz="1800" dirty="0">
                <a:hlinkClick r:id="rId7"/>
              </a:rPr>
              <a:t>https://</a:t>
            </a:r>
            <a:r>
              <a:rPr lang="es-ES" sz="1800" dirty="0" smtClean="0">
                <a:hlinkClick r:id="rId7"/>
              </a:rPr>
              <a:t>twitter.com/policia</a:t>
            </a:r>
            <a:r>
              <a:rPr lang="es-ES" sz="1800" dirty="0" smtClean="0"/>
              <a:t> </a:t>
            </a:r>
            <a:endParaRPr lang="es-ES" sz="1800" b="1" dirty="0" smtClean="0"/>
          </a:p>
          <a:p>
            <a:pPr marL="987425" indent="-357188">
              <a:spcBef>
                <a:spcPts val="0"/>
              </a:spcBef>
              <a:spcAft>
                <a:spcPts val="600"/>
              </a:spcAft>
              <a:buClr>
                <a:schemeClr val="tx1">
                  <a:lumMod val="65000"/>
                  <a:lumOff val="35000"/>
                </a:schemeClr>
              </a:buClr>
            </a:pPr>
            <a:r>
              <a:rPr lang="es-ES" sz="1800" dirty="0" smtClean="0"/>
              <a:t>902 102 112</a:t>
            </a:r>
            <a:endParaRPr lang="es-ES" sz="1800" dirty="0"/>
          </a:p>
          <a:p>
            <a:pPr marL="0" indent="0">
              <a:spcBef>
                <a:spcPts val="0"/>
              </a:spcBef>
              <a:spcAft>
                <a:spcPts val="600"/>
              </a:spcAft>
              <a:buClr>
                <a:schemeClr val="tx1">
                  <a:lumMod val="65000"/>
                  <a:lumOff val="35000"/>
                </a:schemeClr>
              </a:buClr>
              <a:buNone/>
            </a:pPr>
            <a:endParaRPr lang="es-ES" sz="600" b="1" dirty="0" smtClean="0"/>
          </a:p>
          <a:p>
            <a:pPr marL="0" indent="0">
              <a:spcBef>
                <a:spcPts val="0"/>
              </a:spcBef>
              <a:spcAft>
                <a:spcPts val="600"/>
              </a:spcAft>
              <a:buClr>
                <a:schemeClr val="tx1">
                  <a:lumMod val="65000"/>
                  <a:lumOff val="35000"/>
                </a:schemeClr>
              </a:buClr>
              <a:buNone/>
            </a:pPr>
            <a:r>
              <a:rPr lang="es-ES" sz="1800" b="1" dirty="0" smtClean="0">
                <a:solidFill>
                  <a:srgbClr val="DD3137"/>
                </a:solidFill>
              </a:rPr>
              <a:t>Oficina de Seguridad del Internauta (OSI)</a:t>
            </a:r>
            <a:endParaRPr lang="es-ES" sz="1800" b="1" dirty="0">
              <a:solidFill>
                <a:srgbClr val="DD3137"/>
              </a:solidFill>
            </a:endParaRPr>
          </a:p>
          <a:p>
            <a:pPr marL="987425" lvl="0">
              <a:spcBef>
                <a:spcPts val="0"/>
              </a:spcBef>
              <a:spcAft>
                <a:spcPts val="600"/>
              </a:spcAft>
              <a:buClr>
                <a:schemeClr val="tx1">
                  <a:lumMod val="65000"/>
                  <a:lumOff val="35000"/>
                </a:schemeClr>
              </a:buClr>
            </a:pPr>
            <a:r>
              <a:rPr lang="es-ES" sz="1800" b="1" dirty="0"/>
              <a:t>Web: </a:t>
            </a:r>
            <a:r>
              <a:rPr lang="es-ES" sz="1800" dirty="0" smtClean="0">
                <a:hlinkClick r:id="rId8"/>
              </a:rPr>
              <a:t>www.osi.es</a:t>
            </a:r>
            <a:r>
              <a:rPr lang="es-ES" sz="1800" dirty="0" smtClean="0"/>
              <a:t> </a:t>
            </a:r>
            <a:endParaRPr lang="es-ES" sz="1800" dirty="0"/>
          </a:p>
          <a:p>
            <a:pPr marL="987425" lvl="0">
              <a:spcBef>
                <a:spcPts val="0"/>
              </a:spcBef>
              <a:spcAft>
                <a:spcPts val="600"/>
              </a:spcAft>
              <a:buClr>
                <a:schemeClr val="tx1">
                  <a:lumMod val="65000"/>
                  <a:lumOff val="35000"/>
                </a:schemeClr>
              </a:buClr>
            </a:pPr>
            <a:r>
              <a:rPr lang="es-ES" sz="1800" b="1" dirty="0" smtClean="0"/>
              <a:t>Reporte de incidentes</a:t>
            </a:r>
            <a:r>
              <a:rPr lang="es-ES" sz="1800" b="1" dirty="0"/>
              <a:t>:</a:t>
            </a:r>
            <a:r>
              <a:rPr lang="es-ES" sz="1800" dirty="0"/>
              <a:t> </a:t>
            </a:r>
            <a:r>
              <a:rPr lang="es-ES" sz="1800" u="sng" dirty="0" smtClean="0">
                <a:hlinkClick r:id="rId9"/>
              </a:rPr>
              <a:t>incidencias@certsi.es</a:t>
            </a:r>
            <a:r>
              <a:rPr lang="es-ES" sz="1800" u="sng" dirty="0" smtClean="0"/>
              <a:t> </a:t>
            </a:r>
            <a:endParaRPr lang="es-ES" sz="1800" dirty="0"/>
          </a:p>
          <a:p>
            <a:pPr marL="987425" lvl="0">
              <a:spcBef>
                <a:spcPts val="0"/>
              </a:spcBef>
              <a:spcAft>
                <a:spcPts val="600"/>
              </a:spcAft>
              <a:buClr>
                <a:schemeClr val="tx1">
                  <a:lumMod val="65000"/>
                  <a:lumOff val="35000"/>
                </a:schemeClr>
              </a:buClr>
            </a:pPr>
            <a:r>
              <a:rPr lang="es-ES" sz="1800" b="1" dirty="0"/>
              <a:t>Twitter: </a:t>
            </a:r>
            <a:r>
              <a:rPr lang="es-ES" sz="1800" dirty="0">
                <a:hlinkClick r:id="rId10"/>
              </a:rPr>
              <a:t>https://</a:t>
            </a:r>
            <a:r>
              <a:rPr lang="es-ES" sz="1800" dirty="0" smtClean="0">
                <a:hlinkClick r:id="rId10"/>
              </a:rPr>
              <a:t>twitter.com/osiseguridad</a:t>
            </a:r>
            <a:r>
              <a:rPr lang="es-ES" sz="1800" dirty="0" smtClean="0"/>
              <a:t> </a:t>
            </a:r>
          </a:p>
          <a:p>
            <a:pPr marL="987425" lvl="0">
              <a:spcBef>
                <a:spcPts val="0"/>
              </a:spcBef>
              <a:spcAft>
                <a:spcPts val="600"/>
              </a:spcAft>
              <a:buClr>
                <a:schemeClr val="tx1">
                  <a:lumMod val="65000"/>
                  <a:lumOff val="35000"/>
                </a:schemeClr>
              </a:buClr>
            </a:pPr>
            <a:r>
              <a:rPr lang="es-ES" sz="1800" dirty="0" smtClean="0"/>
              <a:t>901 111 121</a:t>
            </a:r>
            <a:endParaRPr lang="es-ES" sz="1800" dirty="0"/>
          </a:p>
        </p:txBody>
      </p:sp>
      <p:sp>
        <p:nvSpPr>
          <p:cNvPr id="5" name="Marcador de texto 4"/>
          <p:cNvSpPr>
            <a:spLocks noGrp="1"/>
          </p:cNvSpPr>
          <p:nvPr>
            <p:ph type="body" sz="quarter" idx="11"/>
          </p:nvPr>
        </p:nvSpPr>
        <p:spPr/>
        <p:txBody>
          <a:bodyPr/>
          <a:lstStyle/>
          <a:p>
            <a:r>
              <a:rPr lang="es-ES" dirty="0"/>
              <a:t>Entidades de soporte y referencia. Virus y </a:t>
            </a:r>
            <a:r>
              <a:rPr lang="es-ES" dirty="0" smtClean="0"/>
              <a:t>fraudes</a:t>
            </a:r>
            <a:endParaRPr lang="es-ES" dirty="0"/>
          </a:p>
        </p:txBody>
      </p:sp>
      <p:pic>
        <p:nvPicPr>
          <p:cNvPr id="1026" name="Picture 2" descr="Oficina de Seguridad Informátic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21349" y="4653136"/>
            <a:ext cx="1428750" cy="4381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e-observatorio.es/Images/Logos/logo_bit_mediano.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1349" y="2730630"/>
            <a:ext cx="1118294" cy="81635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www.gdt.guardiacivil.es/webgdt/media/images/noticias/opguardado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21349" y="1046633"/>
            <a:ext cx="1000369" cy="988169"/>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6"/>
          <p:cNvSpPr>
            <a:spLocks noGrp="1"/>
          </p:cNvSpPr>
          <p:nvPr>
            <p:ph type="title"/>
          </p:nvPr>
        </p:nvSpPr>
        <p:spPr/>
        <p:txBody>
          <a:bodyPr/>
          <a:lstStyle/>
          <a:p>
            <a:r>
              <a:rPr lang="es-ES" dirty="0"/>
              <a:t>Entidades de soporte y referencia</a:t>
            </a:r>
          </a:p>
        </p:txBody>
      </p:sp>
    </p:spTree>
    <p:extLst>
      <p:ext uri="{BB962C8B-B14F-4D97-AF65-F5344CB8AC3E}">
        <p14:creationId xmlns:p14="http://schemas.microsoft.com/office/powerpoint/2010/main" val="24509203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3"/>
          <a:stretch>
            <a:fillRect/>
          </a:stretch>
        </p:blipFill>
        <p:spPr>
          <a:xfrm>
            <a:off x="4397337" y="1763422"/>
            <a:ext cx="4629150" cy="3495675"/>
          </a:xfrm>
          <a:prstGeom prst="rect">
            <a:avLst/>
          </a:prstGeom>
        </p:spPr>
      </p:pic>
      <p:sp>
        <p:nvSpPr>
          <p:cNvPr id="20" name="11 Título"/>
          <p:cNvSpPr>
            <a:spLocks noGrp="1"/>
          </p:cNvSpPr>
          <p:nvPr>
            <p:ph type="title"/>
          </p:nvPr>
        </p:nvSpPr>
        <p:spPr>
          <a:xfrm>
            <a:off x="457200" y="308087"/>
            <a:ext cx="8229600" cy="548220"/>
          </a:xfrm>
        </p:spPr>
        <p:txBody>
          <a:bodyPr>
            <a:normAutofit/>
          </a:bodyPr>
          <a:lstStyle/>
          <a:p>
            <a:r>
              <a:rPr lang="es-ES" dirty="0" smtClean="0">
                <a:solidFill>
                  <a:srgbClr val="DD3137"/>
                </a:solidFill>
                <a:latin typeface="+mj-lt"/>
              </a:rPr>
              <a:t>Dónde localizar más información</a:t>
            </a:r>
            <a:endParaRPr lang="es-ES" dirty="0">
              <a:solidFill>
                <a:srgbClr val="DD3137"/>
              </a:solidFill>
              <a:latin typeface="+mj-lt"/>
            </a:endParaRPr>
          </a:p>
        </p:txBody>
      </p:sp>
      <p:sp>
        <p:nvSpPr>
          <p:cNvPr id="21" name="5 Marcador de pie de página"/>
          <p:cNvSpPr txBox="1">
            <a:spLocks/>
          </p:cNvSpPr>
          <p:nvPr/>
        </p:nvSpPr>
        <p:spPr>
          <a:xfrm>
            <a:off x="2915816" y="6363040"/>
            <a:ext cx="3312368" cy="365125"/>
          </a:xfrm>
          <a:prstGeom prst="rect">
            <a:avLst/>
          </a:prstGeom>
        </p:spPr>
        <p:txBody>
          <a:bodyPr/>
          <a:lstStyle>
            <a:lvl1pPr marL="0" indent="0" algn="ctr" defTabSz="457200" rtl="0" eaLnBrk="1" latinLnBrk="0" hangingPunct="1">
              <a:spcBef>
                <a:spcPct val="20000"/>
              </a:spcBef>
              <a:buFont typeface="Arial"/>
              <a:buNone/>
              <a:defRPr sz="1400" b="1"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mtClean="0"/>
              <a:t>Más información</a:t>
            </a:r>
            <a:endParaRPr lang="es-ES" dirty="0"/>
          </a:p>
        </p:txBody>
      </p:sp>
      <p:sp>
        <p:nvSpPr>
          <p:cNvPr id="22" name="2 CuadroTexto"/>
          <p:cNvSpPr txBox="1"/>
          <p:nvPr/>
        </p:nvSpPr>
        <p:spPr>
          <a:xfrm>
            <a:off x="1187622" y="5610699"/>
            <a:ext cx="2203029" cy="369332"/>
          </a:xfrm>
          <a:prstGeom prst="rect">
            <a:avLst/>
          </a:prstGeom>
          <a:noFill/>
        </p:spPr>
        <p:txBody>
          <a:bodyPr wrap="square" rtlCol="0">
            <a:spAutoFit/>
          </a:bodyPr>
          <a:lstStyle/>
          <a:p>
            <a:pPr algn="ctr"/>
            <a:r>
              <a:rPr lang="es-ES" dirty="0">
                <a:solidFill>
                  <a:srgbClr val="DD3137"/>
                </a:solidFill>
              </a:rPr>
              <a:t>https://</a:t>
            </a:r>
            <a:r>
              <a:rPr lang="es-ES" dirty="0" smtClean="0">
                <a:solidFill>
                  <a:srgbClr val="DD3137"/>
                </a:solidFill>
              </a:rPr>
              <a:t>www.osi.es</a:t>
            </a:r>
            <a:endParaRPr lang="es-ES" dirty="0">
              <a:solidFill>
                <a:srgbClr val="DD3137"/>
              </a:solidFill>
            </a:endParaRPr>
          </a:p>
        </p:txBody>
      </p:sp>
      <p:sp>
        <p:nvSpPr>
          <p:cNvPr id="23" name="10 CuadroTexto"/>
          <p:cNvSpPr txBox="1"/>
          <p:nvPr/>
        </p:nvSpPr>
        <p:spPr>
          <a:xfrm>
            <a:off x="5439693" y="5584443"/>
            <a:ext cx="2520325" cy="369332"/>
          </a:xfrm>
          <a:prstGeom prst="rect">
            <a:avLst/>
          </a:prstGeom>
          <a:noFill/>
        </p:spPr>
        <p:txBody>
          <a:bodyPr wrap="square" rtlCol="0">
            <a:spAutoFit/>
          </a:bodyPr>
          <a:lstStyle/>
          <a:p>
            <a:pPr algn="ctr"/>
            <a:r>
              <a:rPr lang="es-ES" dirty="0">
                <a:solidFill>
                  <a:srgbClr val="DD3137"/>
                </a:solidFill>
              </a:rPr>
              <a:t>https</a:t>
            </a:r>
            <a:r>
              <a:rPr lang="es-ES" dirty="0" smtClean="0">
                <a:solidFill>
                  <a:srgbClr val="DD3137"/>
                </a:solidFill>
              </a:rPr>
              <a:t>://www.is4k.es</a:t>
            </a:r>
            <a:endParaRPr lang="es-ES" dirty="0">
              <a:solidFill>
                <a:srgbClr val="DD3137"/>
              </a:solidFill>
            </a:endParaRPr>
          </a:p>
        </p:txBody>
      </p:sp>
      <p:pic>
        <p:nvPicPr>
          <p:cNvPr id="24" name="Picture 5">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12" r="8044"/>
          <a:stretch/>
        </p:blipFill>
        <p:spPr bwMode="auto">
          <a:xfrm>
            <a:off x="343656" y="1682388"/>
            <a:ext cx="3890963" cy="3735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94117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3790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6013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quarter" idx="10"/>
          </p:nvPr>
        </p:nvSpPr>
        <p:spPr/>
        <p:txBody>
          <a:bodyPr/>
          <a:lstStyle/>
          <a:p>
            <a:r>
              <a:rPr lang="es-ES" dirty="0"/>
              <a:t>Entender el concepto de </a:t>
            </a:r>
            <a:r>
              <a:rPr lang="es-ES" b="1" dirty="0">
                <a:solidFill>
                  <a:srgbClr val="DD3137"/>
                </a:solidFill>
              </a:rPr>
              <a:t>virus</a:t>
            </a:r>
            <a:r>
              <a:rPr lang="es-ES" dirty="0"/>
              <a:t> (malware)</a:t>
            </a:r>
          </a:p>
          <a:p>
            <a:r>
              <a:rPr lang="es-ES" dirty="0"/>
              <a:t>Principales </a:t>
            </a:r>
            <a:r>
              <a:rPr lang="es-ES" b="1" dirty="0">
                <a:solidFill>
                  <a:srgbClr val="DD3137"/>
                </a:solidFill>
              </a:rPr>
              <a:t>mecanismos</a:t>
            </a:r>
            <a:r>
              <a:rPr lang="es-ES" dirty="0"/>
              <a:t> y </a:t>
            </a:r>
            <a:r>
              <a:rPr lang="es-ES" b="1" dirty="0">
                <a:solidFill>
                  <a:srgbClr val="DD3137"/>
                </a:solidFill>
              </a:rPr>
              <a:t>medios de infección</a:t>
            </a:r>
          </a:p>
          <a:p>
            <a:pPr>
              <a:buClr>
                <a:schemeClr val="tx1">
                  <a:lumMod val="65000"/>
                  <a:lumOff val="35000"/>
                </a:schemeClr>
              </a:buClr>
            </a:pPr>
            <a:r>
              <a:rPr lang="es-ES" b="1" dirty="0">
                <a:solidFill>
                  <a:srgbClr val="DD3137"/>
                </a:solidFill>
              </a:rPr>
              <a:t>Ingeniería social</a:t>
            </a:r>
            <a:r>
              <a:rPr lang="es-ES" dirty="0"/>
              <a:t>. ¿Qué es? ¿para qué se utiliza? </a:t>
            </a:r>
          </a:p>
          <a:p>
            <a:pPr>
              <a:buClr>
                <a:schemeClr val="tx1">
                  <a:lumMod val="65000"/>
                  <a:lumOff val="35000"/>
                </a:schemeClr>
              </a:buClr>
            </a:pPr>
            <a:r>
              <a:rPr lang="es-ES" b="1" dirty="0">
                <a:solidFill>
                  <a:srgbClr val="DD3137"/>
                </a:solidFill>
              </a:rPr>
              <a:t>Tipos de fraudes</a:t>
            </a:r>
            <a:r>
              <a:rPr lang="es-ES" dirty="0"/>
              <a:t> </a:t>
            </a:r>
          </a:p>
          <a:p>
            <a:pPr>
              <a:buClr>
                <a:schemeClr val="tx1">
                  <a:lumMod val="65000"/>
                  <a:lumOff val="35000"/>
                </a:schemeClr>
              </a:buClr>
            </a:pPr>
            <a:r>
              <a:rPr lang="es-ES" b="1" dirty="0">
                <a:solidFill>
                  <a:srgbClr val="DD3137"/>
                </a:solidFill>
              </a:rPr>
              <a:t>Medidas de prevención </a:t>
            </a:r>
            <a:r>
              <a:rPr lang="es-ES" dirty="0"/>
              <a:t>ante virus y fraudes</a:t>
            </a:r>
          </a:p>
          <a:p>
            <a:pPr>
              <a:buClr>
                <a:schemeClr val="tx1">
                  <a:lumMod val="65000"/>
                  <a:lumOff val="35000"/>
                </a:schemeClr>
              </a:buClr>
            </a:pPr>
            <a:r>
              <a:rPr lang="es-ES" b="1" dirty="0">
                <a:solidFill>
                  <a:srgbClr val="DD3137"/>
                </a:solidFill>
              </a:rPr>
              <a:t>Pautas y recomendaciones</a:t>
            </a:r>
          </a:p>
          <a:p>
            <a:r>
              <a:rPr lang="es-ES" dirty="0"/>
              <a:t>Entidades de </a:t>
            </a:r>
            <a:r>
              <a:rPr lang="es-ES" b="1" dirty="0">
                <a:solidFill>
                  <a:srgbClr val="DD3137"/>
                </a:solidFill>
              </a:rPr>
              <a:t>soporte y referencia</a:t>
            </a:r>
          </a:p>
        </p:txBody>
      </p:sp>
      <p:sp>
        <p:nvSpPr>
          <p:cNvPr id="7" name="Marcador de texto 6"/>
          <p:cNvSpPr>
            <a:spLocks noGrp="1"/>
          </p:cNvSpPr>
          <p:nvPr>
            <p:ph type="body" sz="quarter" idx="11"/>
          </p:nvPr>
        </p:nvSpPr>
        <p:spPr/>
        <p:txBody>
          <a:bodyPr/>
          <a:lstStyle/>
          <a:p>
            <a:r>
              <a:rPr lang="es-ES" dirty="0" smtClean="0"/>
              <a:t>Objetivos del taller</a:t>
            </a:r>
            <a:endParaRPr lang="es-ES" dirty="0"/>
          </a:p>
        </p:txBody>
      </p:sp>
      <p:sp>
        <p:nvSpPr>
          <p:cNvPr id="10" name="Título 9"/>
          <p:cNvSpPr>
            <a:spLocks noGrp="1"/>
          </p:cNvSpPr>
          <p:nvPr>
            <p:ph type="title"/>
          </p:nvPr>
        </p:nvSpPr>
        <p:spPr/>
        <p:txBody>
          <a:bodyPr/>
          <a:lstStyle/>
          <a:p>
            <a:r>
              <a:rPr lang="es-ES" dirty="0"/>
              <a:t>¿Qué vamos a aprender hoy?</a:t>
            </a:r>
          </a:p>
        </p:txBody>
      </p:sp>
    </p:spTree>
    <p:extLst>
      <p:ext uri="{BB962C8B-B14F-4D97-AF65-F5344CB8AC3E}">
        <p14:creationId xmlns:p14="http://schemas.microsoft.com/office/powerpoint/2010/main" val="539978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71748"/>
            <a:ext cx="9144000" cy="6165564"/>
          </a:xfrm>
          <a:prstGeom prst="rect">
            <a:avLst/>
          </a:prstGeom>
        </p:spPr>
      </p:pic>
      <p:sp>
        <p:nvSpPr>
          <p:cNvPr id="3" name="Marcador de contenido 2"/>
          <p:cNvSpPr>
            <a:spLocks noGrp="1"/>
          </p:cNvSpPr>
          <p:nvPr>
            <p:ph sz="quarter" idx="10"/>
          </p:nvPr>
        </p:nvSpPr>
        <p:spPr>
          <a:xfrm>
            <a:off x="457200" y="1196975"/>
            <a:ext cx="6419056" cy="3744193"/>
          </a:xfrm>
        </p:spPr>
        <p:txBody>
          <a:bodyPr anchor="ctr">
            <a:normAutofit/>
          </a:bodyPr>
          <a:lstStyle/>
          <a:p>
            <a:pPr marL="0" indent="0">
              <a:buNone/>
            </a:pPr>
            <a:r>
              <a:rPr lang="es-ES" sz="2400" b="1" dirty="0" smtClean="0">
                <a:solidFill>
                  <a:srgbClr val="DD3137"/>
                </a:solidFill>
              </a:rPr>
              <a:t>Programa </a:t>
            </a:r>
            <a:r>
              <a:rPr lang="es-ES" sz="2400" b="1" dirty="0">
                <a:solidFill>
                  <a:srgbClr val="DD3137"/>
                </a:solidFill>
              </a:rPr>
              <a:t>malicioso</a:t>
            </a:r>
            <a:r>
              <a:rPr lang="es-ES" sz="2400" b="1" dirty="0"/>
              <a:t> </a:t>
            </a:r>
            <a:r>
              <a:rPr lang="es-ES" sz="2400" dirty="0"/>
              <a:t>capaz de colarse en un ordenador, smartphone o </a:t>
            </a:r>
            <a:r>
              <a:rPr lang="es-ES" sz="2400" dirty="0" smtClean="0"/>
              <a:t>tableta para </a:t>
            </a:r>
            <a:r>
              <a:rPr lang="es-ES" sz="2400" dirty="0"/>
              <a:t>llevar a cabo </a:t>
            </a:r>
            <a:r>
              <a:rPr lang="es-ES" sz="2400" b="1" dirty="0">
                <a:solidFill>
                  <a:srgbClr val="DD3137"/>
                </a:solidFill>
              </a:rPr>
              <a:t>acciones maliciosas</a:t>
            </a:r>
            <a:r>
              <a:rPr lang="es-ES" sz="2400" dirty="0"/>
              <a:t>: </a:t>
            </a:r>
            <a:r>
              <a:rPr lang="es-ES" sz="2400" dirty="0" smtClean="0"/>
              <a:t>robar </a:t>
            </a:r>
            <a:r>
              <a:rPr lang="es-ES" sz="2400" dirty="0"/>
              <a:t>datos privados, hacer que el dispositivo deje de funcionar </a:t>
            </a:r>
            <a:r>
              <a:rPr lang="es-ES" sz="2400" dirty="0" smtClean="0"/>
              <a:t>correctamente, </a:t>
            </a:r>
            <a:r>
              <a:rPr lang="es-ES" sz="2400" dirty="0"/>
              <a:t>tomar su </a:t>
            </a:r>
            <a:r>
              <a:rPr lang="es-ES" sz="2400" dirty="0" smtClean="0"/>
              <a:t>control, etc.</a:t>
            </a:r>
            <a:endParaRPr lang="es-ES" sz="2400" dirty="0"/>
          </a:p>
        </p:txBody>
      </p:sp>
      <p:sp>
        <p:nvSpPr>
          <p:cNvPr id="8" name="Marcador de texto 7"/>
          <p:cNvSpPr>
            <a:spLocks noGrp="1"/>
          </p:cNvSpPr>
          <p:nvPr>
            <p:ph type="body" sz="quarter" idx="11"/>
          </p:nvPr>
        </p:nvSpPr>
        <p:spPr>
          <a:xfrm>
            <a:off x="457200" y="1085540"/>
            <a:ext cx="8229600" cy="288032"/>
          </a:xfrm>
          <a:prstGeom prst="rect">
            <a:avLst/>
          </a:prstGeom>
        </p:spPr>
        <p:txBody>
          <a:bodyPr>
            <a:noAutofit/>
          </a:bodyPr>
          <a:lstStyle/>
          <a:p>
            <a:pPr algn="ctr">
              <a:buNone/>
            </a:pPr>
            <a:r>
              <a:rPr lang="es-ES" sz="2400" b="1" dirty="0" smtClean="0">
                <a:solidFill>
                  <a:srgbClr val="DD3137"/>
                </a:solidFill>
              </a:rPr>
              <a:t>Malware (virus informático)</a:t>
            </a:r>
            <a:endParaRPr lang="es-ES" sz="2400" b="1" dirty="0">
              <a:solidFill>
                <a:srgbClr val="DD3137"/>
              </a:solidFill>
            </a:endParaRPr>
          </a:p>
        </p:txBody>
      </p:sp>
      <p:sp>
        <p:nvSpPr>
          <p:cNvPr id="4" name="AutoShape 2" descr="http://infresco.fundacionctic.org/share/proxy/alfresco/api/node/workspace/SpacesStore/d20f931a-7ca9-4d3e-ba9b-4ba06f6ad6ee/content/thumbnails/imgpreview?c=force&amp;lastModified=imgpreview%3A138916674522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9" name="AutoShape 4" descr="http://infresco.fundacionctic.org/share/proxy/alfresco/api/node/workspace/SpacesStore/d20f931a-7ca9-4d3e-ba9b-4ba06f6ad6ee/content/thumbnails/imgpreview?c=force&amp;lastModified=imgpreview%3A1389166745228"/>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 name="AutoShape 6" descr="http://infresco.fundacionctic.org/share/proxy/alfresco/api/node/workspace/SpacesStore/d20f931a-7ca9-4d3e-ba9b-4ba06f6ad6ee/content/thumbnails/imgpreview?c=force&amp;lastModified=imgpreview%3A1389166745228"/>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 name="Marcador de texto 6"/>
          <p:cNvSpPr txBox="1">
            <a:spLocks/>
          </p:cNvSpPr>
          <p:nvPr/>
        </p:nvSpPr>
        <p:spPr>
          <a:xfrm>
            <a:off x="457200" y="6398603"/>
            <a:ext cx="8229600" cy="288032"/>
          </a:xfrm>
          <a:prstGeom prst="rect">
            <a:avLst/>
          </a:prstGeom>
        </p:spPr>
        <p:txBody>
          <a:bodyPr/>
          <a:lstStyle>
            <a:lvl1pPr marL="0" indent="0" algn="ctr" defTabSz="457200" rtl="0" eaLnBrk="1" latinLnBrk="0" hangingPunct="1">
              <a:spcBef>
                <a:spcPct val="20000"/>
              </a:spcBef>
              <a:buFont typeface="Arial"/>
              <a:buNone/>
              <a:defRPr sz="1400" b="1"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dirty="0" smtClean="0"/>
              <a:t>Virus. Definición</a:t>
            </a:r>
            <a:endParaRPr lang="es-ES" dirty="0"/>
          </a:p>
        </p:txBody>
      </p:sp>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9341" y="5913023"/>
            <a:ext cx="795598" cy="795598"/>
          </a:xfrm>
          <a:prstGeom prst="rect">
            <a:avLst/>
          </a:prstGeom>
        </p:spPr>
      </p:pic>
      <p:sp>
        <p:nvSpPr>
          <p:cNvPr id="14" name="Título 13"/>
          <p:cNvSpPr>
            <a:spLocks noGrp="1"/>
          </p:cNvSpPr>
          <p:nvPr>
            <p:ph type="title"/>
          </p:nvPr>
        </p:nvSpPr>
        <p:spPr/>
        <p:txBody>
          <a:bodyPr/>
          <a:lstStyle/>
          <a:p>
            <a:r>
              <a:rPr lang="es-ES" dirty="0"/>
              <a:t>Definición</a:t>
            </a:r>
          </a:p>
        </p:txBody>
      </p:sp>
    </p:spTree>
    <p:extLst>
      <p:ext uri="{BB962C8B-B14F-4D97-AF65-F5344CB8AC3E}">
        <p14:creationId xmlns:p14="http://schemas.microsoft.com/office/powerpoint/2010/main" val="940610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r>
              <a:rPr lang="es-ES" dirty="0">
                <a:latin typeface="Calibri" panose="020F0502020204030204" pitchFamily="34" charset="0"/>
              </a:rPr>
              <a:t>Virus informáticos. Introducción</a:t>
            </a:r>
          </a:p>
        </p:txBody>
      </p:sp>
      <p:pic>
        <p:nvPicPr>
          <p:cNvPr id="4" name="Marcador de contenido 3">
            <a:hlinkClick r:id="rId3"/>
          </p:cNvPr>
          <p:cNvPicPr>
            <a:picLocks noGrp="1" noChangeAspect="1"/>
          </p:cNvPicPr>
          <p:nvPr>
            <p:ph sz="quarter" idx="10"/>
          </p:nvPr>
        </p:nvPicPr>
        <p:blipFill rotWithShape="1">
          <a:blip r:embed="rId4" cstate="print">
            <a:extLst>
              <a:ext uri="{28A0092B-C50C-407E-A947-70E740481C1C}">
                <a14:useLocalDpi xmlns:a14="http://schemas.microsoft.com/office/drawing/2010/main" val="0"/>
              </a:ext>
            </a:extLst>
          </a:blip>
          <a:stretch/>
        </p:blipFill>
        <p:spPr>
          <a:xfrm>
            <a:off x="1771548" y="1196975"/>
            <a:ext cx="5600904" cy="4679950"/>
          </a:xfrm>
        </p:spPr>
      </p:pic>
      <p:sp>
        <p:nvSpPr>
          <p:cNvPr id="2" name="Marcador de texto 1"/>
          <p:cNvSpPr>
            <a:spLocks noGrp="1"/>
          </p:cNvSpPr>
          <p:nvPr>
            <p:ph type="body" sz="quarter" idx="11"/>
          </p:nvPr>
        </p:nvSpPr>
        <p:spPr/>
        <p:txBody>
          <a:bodyPr/>
          <a:lstStyle/>
          <a:p>
            <a:r>
              <a:rPr lang="es-ES" dirty="0"/>
              <a:t>Virus informáticos. </a:t>
            </a:r>
            <a:r>
              <a:rPr lang="es-ES" dirty="0" smtClean="0"/>
              <a:t>Introducción</a:t>
            </a:r>
            <a:endParaRPr lang="es-ES" dirty="0"/>
          </a:p>
        </p:txBody>
      </p:sp>
      <p:pic>
        <p:nvPicPr>
          <p:cNvPr id="8" name="Picture 2" descr="http://www.steppinoutband.net/wp-content/uploads/2015/03/media_video_icon_pc_800_clr_446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06928" y="4365104"/>
            <a:ext cx="1006487" cy="100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134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Tipos de Virus</a:t>
            </a:r>
          </a:p>
        </p:txBody>
      </p:sp>
      <p:pic>
        <p:nvPicPr>
          <p:cNvPr id="11" name="Marcador de contenido 16"/>
          <p:cNvPicPr>
            <a:picLocks noGrp="1" noChangeAspect="1"/>
          </p:cNvPicPr>
          <p:nvPr>
            <p:ph idx="4294967295"/>
          </p:nvPr>
        </p:nvPicPr>
        <p:blipFill rotWithShape="1">
          <a:blip r:embed="rId3" cstate="print"/>
          <a:srcRect r="5000" b="2510"/>
          <a:stretch/>
        </p:blipFill>
        <p:spPr>
          <a:xfrm>
            <a:off x="251520" y="1196752"/>
            <a:ext cx="4104456" cy="3600400"/>
          </a:xfrm>
          <a:prstGeom prst="rect">
            <a:avLst/>
          </a:prstGeom>
          <a:ln>
            <a:noFill/>
          </a:ln>
          <a:effectLst>
            <a:outerShdw blurRad="292100" dist="139700" dir="2700000" algn="tl" rotWithShape="0">
              <a:srgbClr val="333333">
                <a:alpha val="65000"/>
              </a:srgbClr>
            </a:outerShdw>
          </a:effectLst>
        </p:spPr>
      </p:pic>
      <p:sp>
        <p:nvSpPr>
          <p:cNvPr id="12" name="Marcador de texto 12"/>
          <p:cNvSpPr txBox="1">
            <a:spLocks/>
          </p:cNvSpPr>
          <p:nvPr/>
        </p:nvSpPr>
        <p:spPr>
          <a:xfrm>
            <a:off x="251520" y="4873041"/>
            <a:ext cx="1366838" cy="639762"/>
          </a:xfrm>
          <a:prstGeom prst="rect">
            <a:avLst/>
          </a:prstGeom>
        </p:spPr>
        <p:txBody>
          <a:bodyPr>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r>
              <a:rPr lang="es-ES" b="1" dirty="0" smtClean="0">
                <a:solidFill>
                  <a:srgbClr val="DD3137"/>
                </a:solidFill>
              </a:rPr>
              <a:t>VIRUS	</a:t>
            </a:r>
            <a:endParaRPr lang="es-ES" b="1" dirty="0">
              <a:solidFill>
                <a:srgbClr val="DD3137"/>
              </a:solidFill>
            </a:endParaRPr>
          </a:p>
        </p:txBody>
      </p:sp>
      <p:sp>
        <p:nvSpPr>
          <p:cNvPr id="14" name="Marcador de texto 14"/>
          <p:cNvSpPr txBox="1">
            <a:spLocks/>
          </p:cNvSpPr>
          <p:nvPr/>
        </p:nvSpPr>
        <p:spPr>
          <a:xfrm>
            <a:off x="5489726" y="1412776"/>
            <a:ext cx="3421831" cy="639762"/>
          </a:xfrm>
          <a:prstGeom prst="rect">
            <a:avLst/>
          </a:prstGeom>
        </p:spPr>
        <p:txBody>
          <a:bodyPr vert="horz" lIns="91440" tIns="45720" rIns="91440" bIns="45720" rtlCol="0" anchor="b">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Font typeface="Arial"/>
              <a:buNone/>
            </a:pPr>
            <a:r>
              <a:rPr lang="es-ES" b="1" dirty="0" smtClean="0">
                <a:solidFill>
                  <a:srgbClr val="DD3137"/>
                </a:solidFill>
              </a:rPr>
              <a:t>TROYANOS</a:t>
            </a:r>
            <a:endParaRPr lang="es-ES" b="1" dirty="0">
              <a:solidFill>
                <a:srgbClr val="DD3137"/>
              </a:solidFill>
            </a:endParaRPr>
          </a:p>
        </p:txBody>
      </p:sp>
      <p:pic>
        <p:nvPicPr>
          <p:cNvPr id="16" name="Marcador de contenido 17"/>
          <p:cNvPicPr>
            <a:picLocks noGrp="1"/>
          </p:cNvPicPr>
          <p:nvPr>
            <p:ph sz="quarter" idx="4294967295"/>
          </p:nvPr>
        </p:nvPicPr>
        <p:blipFill rotWithShape="1">
          <a:blip r:embed="rId4" cstate="print"/>
          <a:srcRect l="1602" t="1936" r="8165" b="2616"/>
          <a:stretch/>
        </p:blipFill>
        <p:spPr>
          <a:xfrm>
            <a:off x="4159029" y="2052538"/>
            <a:ext cx="4752528" cy="3481933"/>
          </a:xfrm>
          <a:prstGeom prst="rect">
            <a:avLst/>
          </a:prstGeom>
          <a:ln>
            <a:noFill/>
          </a:ln>
          <a:effectLst>
            <a:outerShdw blurRad="292100" dist="139700" dir="2700000" algn="tl" rotWithShape="0">
              <a:srgbClr val="333333">
                <a:alpha val="65000"/>
              </a:srgbClr>
            </a:outerShdw>
          </a:effectLst>
        </p:spPr>
      </p:pic>
      <p:sp>
        <p:nvSpPr>
          <p:cNvPr id="4" name="Marcador de texto 3"/>
          <p:cNvSpPr>
            <a:spLocks noGrp="1"/>
          </p:cNvSpPr>
          <p:nvPr>
            <p:ph type="body" sz="quarter" idx="11"/>
          </p:nvPr>
        </p:nvSpPr>
        <p:spPr/>
        <p:txBody>
          <a:bodyPr/>
          <a:lstStyle/>
          <a:p>
            <a:r>
              <a:rPr lang="es-ES" dirty="0"/>
              <a:t>Tipología de Virus</a:t>
            </a:r>
          </a:p>
        </p:txBody>
      </p:sp>
    </p:spTree>
    <p:extLst>
      <p:ext uri="{BB962C8B-B14F-4D97-AF65-F5344CB8AC3E}">
        <p14:creationId xmlns:p14="http://schemas.microsoft.com/office/powerpoint/2010/main" val="1403707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Marcador de contenido 10"/>
          <p:cNvPicPr>
            <a:picLocks noGrp="1" noChangeAspect="1"/>
          </p:cNvPicPr>
          <p:nvPr>
            <p:ph idx="4294967295"/>
          </p:nvPr>
        </p:nvPicPr>
        <p:blipFill rotWithShape="1">
          <a:blip r:embed="rId3" cstate="print"/>
          <a:srcRect l="2843" r="2843" b="4670"/>
          <a:stretch/>
        </p:blipFill>
        <p:spPr>
          <a:xfrm>
            <a:off x="251520" y="1124745"/>
            <a:ext cx="4608512" cy="3096344"/>
          </a:xfrm>
          <a:prstGeom prst="rect">
            <a:avLst/>
          </a:prstGeom>
          <a:ln>
            <a:noFill/>
          </a:ln>
          <a:effectLst>
            <a:outerShdw blurRad="292100" dist="139700" dir="2700000" algn="tl" rotWithShape="0">
              <a:srgbClr val="333333">
                <a:alpha val="65000"/>
              </a:srgbClr>
            </a:outerShdw>
          </a:effectLst>
        </p:spPr>
      </p:pic>
      <p:sp>
        <p:nvSpPr>
          <p:cNvPr id="2" name="Título 1"/>
          <p:cNvSpPr>
            <a:spLocks noGrp="1"/>
          </p:cNvSpPr>
          <p:nvPr>
            <p:ph type="title"/>
          </p:nvPr>
        </p:nvSpPr>
        <p:spPr/>
        <p:txBody>
          <a:bodyPr/>
          <a:lstStyle/>
          <a:p>
            <a:r>
              <a:rPr lang="es-ES" dirty="0"/>
              <a:t>Tipos de Virus</a:t>
            </a:r>
          </a:p>
        </p:txBody>
      </p:sp>
      <p:sp>
        <p:nvSpPr>
          <p:cNvPr id="4" name="Marcador de texto 3"/>
          <p:cNvSpPr>
            <a:spLocks noGrp="1"/>
          </p:cNvSpPr>
          <p:nvPr>
            <p:ph type="body" sz="quarter" idx="11"/>
          </p:nvPr>
        </p:nvSpPr>
        <p:spPr/>
        <p:txBody>
          <a:bodyPr/>
          <a:lstStyle/>
          <a:p>
            <a:r>
              <a:rPr lang="es-ES" dirty="0"/>
              <a:t>Tipología de Virus</a:t>
            </a:r>
          </a:p>
        </p:txBody>
      </p:sp>
      <p:sp>
        <p:nvSpPr>
          <p:cNvPr id="13" name="Marcador de texto 14"/>
          <p:cNvSpPr txBox="1">
            <a:spLocks/>
          </p:cNvSpPr>
          <p:nvPr/>
        </p:nvSpPr>
        <p:spPr>
          <a:xfrm>
            <a:off x="4922713" y="1484784"/>
            <a:ext cx="4041775" cy="639762"/>
          </a:xfrm>
          <a:prstGeom prst="rect">
            <a:avLst/>
          </a:prstGeom>
        </p:spPr>
        <p:txBody>
          <a:bodyPr vert="horz" lIns="91440" tIns="45720" rIns="91440" bIns="45720" rtlCol="0" anchor="b">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spcBef>
                <a:spcPts val="0"/>
              </a:spcBef>
              <a:buFont typeface="Arial"/>
              <a:buNone/>
            </a:pPr>
            <a:r>
              <a:rPr lang="es-ES" b="1" dirty="0" smtClean="0">
                <a:solidFill>
                  <a:srgbClr val="DD3137"/>
                </a:solidFill>
              </a:rPr>
              <a:t>SPYWARE. </a:t>
            </a:r>
          </a:p>
          <a:p>
            <a:pPr algn="r">
              <a:spcBef>
                <a:spcPts val="0"/>
              </a:spcBef>
              <a:buFont typeface="Arial"/>
              <a:buNone/>
            </a:pPr>
            <a:r>
              <a:rPr lang="es-ES" b="1" dirty="0" smtClean="0">
                <a:solidFill>
                  <a:srgbClr val="DD3137"/>
                </a:solidFill>
              </a:rPr>
              <a:t>Programas espía</a:t>
            </a:r>
            <a:endParaRPr lang="es-ES" b="1" dirty="0">
              <a:solidFill>
                <a:srgbClr val="DD3137"/>
              </a:solidFill>
            </a:endParaRPr>
          </a:p>
        </p:txBody>
      </p:sp>
      <p:pic>
        <p:nvPicPr>
          <p:cNvPr id="16" name="Marcador de contenido 7"/>
          <p:cNvPicPr>
            <a:picLocks noChangeAspect="1"/>
          </p:cNvPicPr>
          <p:nvPr/>
        </p:nvPicPr>
        <p:blipFill rotWithShape="1">
          <a:blip r:embed="rId4" cstate="print"/>
          <a:srcRect l="1354" r="5488"/>
          <a:stretch/>
        </p:blipFill>
        <p:spPr>
          <a:xfrm>
            <a:off x="4726360" y="2194636"/>
            <a:ext cx="4176464" cy="3418711"/>
          </a:xfrm>
          <a:prstGeom prst="rect">
            <a:avLst/>
          </a:prstGeom>
          <a:ln>
            <a:noFill/>
          </a:ln>
          <a:effectLst>
            <a:outerShdw blurRad="292100" dist="139700" dir="2700000" algn="tl" rotWithShape="0">
              <a:srgbClr val="333333">
                <a:alpha val="65000"/>
              </a:srgbClr>
            </a:outerShdw>
          </a:effectLst>
        </p:spPr>
      </p:pic>
      <p:sp>
        <p:nvSpPr>
          <p:cNvPr id="17" name="Marcador de texto 12"/>
          <p:cNvSpPr txBox="1">
            <a:spLocks/>
          </p:cNvSpPr>
          <p:nvPr/>
        </p:nvSpPr>
        <p:spPr>
          <a:xfrm>
            <a:off x="251520" y="4509120"/>
            <a:ext cx="5346699" cy="608013"/>
          </a:xfrm>
          <a:prstGeom prst="rect">
            <a:avLst/>
          </a:prstGeom>
        </p:spPr>
        <p:txBody>
          <a:bodyPr vert="horz" lIns="91440" tIns="45720" rIns="91440" bIns="45720" rtlCol="0" anchor="b">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s-ES" sz="2400" b="1" dirty="0" smtClean="0">
                <a:solidFill>
                  <a:srgbClr val="DD3137"/>
                </a:solidFill>
              </a:rPr>
              <a:t>KEYLOGGER. </a:t>
            </a:r>
          </a:p>
          <a:p>
            <a:pPr marL="0" indent="0">
              <a:spcBef>
                <a:spcPts val="0"/>
              </a:spcBef>
              <a:buFont typeface="Arial" pitchFamily="34" charset="0"/>
              <a:buNone/>
            </a:pPr>
            <a:r>
              <a:rPr lang="es-ES" sz="2400" b="1" dirty="0" smtClean="0">
                <a:solidFill>
                  <a:srgbClr val="DD3137"/>
                </a:solidFill>
              </a:rPr>
              <a:t>Registrador de teclas</a:t>
            </a:r>
            <a:endParaRPr lang="es-ES" sz="2400" b="1" dirty="0">
              <a:solidFill>
                <a:srgbClr val="DD3137"/>
              </a:solidFill>
            </a:endParaRPr>
          </a:p>
        </p:txBody>
      </p:sp>
    </p:spTree>
    <p:extLst>
      <p:ext uri="{BB962C8B-B14F-4D97-AF65-F5344CB8AC3E}">
        <p14:creationId xmlns:p14="http://schemas.microsoft.com/office/powerpoint/2010/main" val="1276902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Tipos de Virus</a:t>
            </a:r>
          </a:p>
        </p:txBody>
      </p:sp>
      <p:sp>
        <p:nvSpPr>
          <p:cNvPr id="9" name="Marcador de texto 8"/>
          <p:cNvSpPr>
            <a:spLocks noGrp="1"/>
          </p:cNvSpPr>
          <p:nvPr>
            <p:ph type="body" sz="quarter" idx="11"/>
          </p:nvPr>
        </p:nvSpPr>
        <p:spPr/>
        <p:txBody>
          <a:bodyPr/>
          <a:lstStyle/>
          <a:p>
            <a:r>
              <a:rPr lang="es-ES" dirty="0"/>
              <a:t>Tipología de Virus</a:t>
            </a:r>
          </a:p>
        </p:txBody>
      </p:sp>
      <p:pic>
        <p:nvPicPr>
          <p:cNvPr id="12" name="Marcador de contenido 3"/>
          <p:cNvPicPr>
            <a:picLocks noGrp="1" noChangeAspect="1"/>
          </p:cNvPicPr>
          <p:nvPr>
            <p:ph idx="4294967295"/>
          </p:nvPr>
        </p:nvPicPr>
        <p:blipFill rotWithShape="1">
          <a:blip r:embed="rId3" cstate="print"/>
          <a:srcRect l="1488" r="1781"/>
          <a:stretch/>
        </p:blipFill>
        <p:spPr>
          <a:xfrm>
            <a:off x="251520" y="1124744"/>
            <a:ext cx="4536504" cy="3378884"/>
          </a:xfrm>
          <a:prstGeom prst="rect">
            <a:avLst/>
          </a:prstGeom>
          <a:ln>
            <a:noFill/>
          </a:ln>
          <a:effectLst>
            <a:outerShdw blurRad="292100" dist="139700" dir="2700000" algn="tl" rotWithShape="0">
              <a:srgbClr val="333333">
                <a:alpha val="65000"/>
              </a:srgbClr>
            </a:outerShdw>
          </a:effectLst>
        </p:spPr>
      </p:pic>
      <p:sp>
        <p:nvSpPr>
          <p:cNvPr id="14" name="Marcador de texto 12"/>
          <p:cNvSpPr txBox="1">
            <a:spLocks/>
          </p:cNvSpPr>
          <p:nvPr/>
        </p:nvSpPr>
        <p:spPr>
          <a:xfrm>
            <a:off x="251520" y="4753719"/>
            <a:ext cx="4040188" cy="639762"/>
          </a:xfrm>
          <a:prstGeom prst="rect">
            <a:avLst/>
          </a:prstGeom>
        </p:spPr>
        <p:txBody>
          <a:bodyPr vert="horz" lIns="91440" tIns="45720" rIns="91440" bIns="45720" rtlCol="0" anchor="b">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Font typeface="Arial"/>
              <a:buNone/>
            </a:pPr>
            <a:r>
              <a:rPr lang="es-ES" b="1" dirty="0" smtClean="0">
                <a:solidFill>
                  <a:srgbClr val="DD3137"/>
                </a:solidFill>
              </a:rPr>
              <a:t>ROGUES.</a:t>
            </a:r>
          </a:p>
          <a:p>
            <a:pPr>
              <a:spcBef>
                <a:spcPts val="0"/>
              </a:spcBef>
              <a:buFont typeface="Arial"/>
              <a:buNone/>
            </a:pPr>
            <a:r>
              <a:rPr lang="es-ES" b="1" dirty="0" smtClean="0">
                <a:solidFill>
                  <a:srgbClr val="DD3137"/>
                </a:solidFill>
              </a:rPr>
              <a:t>Falsos antivirus	</a:t>
            </a:r>
            <a:endParaRPr lang="es-ES" b="1" dirty="0">
              <a:solidFill>
                <a:srgbClr val="DD3137"/>
              </a:solidFill>
            </a:endParaRPr>
          </a:p>
        </p:txBody>
      </p:sp>
      <p:sp>
        <p:nvSpPr>
          <p:cNvPr id="16" name="Marcador de texto 14"/>
          <p:cNvSpPr txBox="1">
            <a:spLocks/>
          </p:cNvSpPr>
          <p:nvPr/>
        </p:nvSpPr>
        <p:spPr>
          <a:xfrm>
            <a:off x="4922713" y="1556792"/>
            <a:ext cx="4041775" cy="639763"/>
          </a:xfrm>
          <a:prstGeom prst="rect">
            <a:avLst/>
          </a:prstGeom>
        </p:spPr>
        <p:txBody>
          <a:bodyPr vert="horz" lIns="91440" tIns="45720" rIns="91440" bIns="45720" rtlCol="0" anchor="b">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spcBef>
                <a:spcPts val="0"/>
              </a:spcBef>
              <a:buFont typeface="Arial"/>
              <a:buNone/>
            </a:pPr>
            <a:r>
              <a:rPr lang="es-ES" b="1" dirty="0" smtClean="0">
                <a:solidFill>
                  <a:srgbClr val="DD3137"/>
                </a:solidFill>
              </a:rPr>
              <a:t>RANSOMWARE. Secuestradores</a:t>
            </a:r>
            <a:endParaRPr lang="es-ES" b="1" dirty="0">
              <a:solidFill>
                <a:srgbClr val="DD3137"/>
              </a:solidFill>
            </a:endParaRPr>
          </a:p>
        </p:txBody>
      </p:sp>
      <p:pic>
        <p:nvPicPr>
          <p:cNvPr id="17" name="Marcador de contenido 7"/>
          <p:cNvPicPr>
            <a:picLocks noGrp="1"/>
          </p:cNvPicPr>
          <p:nvPr>
            <p:ph sz="quarter" idx="4294967295"/>
          </p:nvPr>
        </p:nvPicPr>
        <p:blipFill rotWithShape="1">
          <a:blip r:embed="rId4" cstate="print"/>
          <a:srcRect l="1884" r="3444"/>
          <a:stretch/>
        </p:blipFill>
        <p:spPr>
          <a:xfrm>
            <a:off x="4489648" y="2232135"/>
            <a:ext cx="4433801" cy="34185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14013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Marcador de contenido"/>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a:stretch/>
        </p:blipFill>
        <p:spPr>
          <a:xfrm>
            <a:off x="-2135" y="-5256"/>
            <a:ext cx="9146135" cy="5018432"/>
          </a:xfrm>
        </p:spPr>
      </p:pic>
      <p:sp>
        <p:nvSpPr>
          <p:cNvPr id="4" name="Marcador de texto 3"/>
          <p:cNvSpPr>
            <a:spLocks noGrp="1"/>
          </p:cNvSpPr>
          <p:nvPr>
            <p:ph type="body" sz="quarter" idx="11"/>
          </p:nvPr>
        </p:nvSpPr>
        <p:spPr/>
        <p:txBody>
          <a:bodyPr/>
          <a:lstStyle/>
          <a:p>
            <a:r>
              <a:rPr lang="es-ES" dirty="0"/>
              <a:t>Reflexiona.  ¿Qué sabes sobre los virus? ¿Cómo te enfrentas a ellos?</a:t>
            </a:r>
          </a:p>
          <a:p>
            <a:endParaRPr lang="es-ES" dirty="0"/>
          </a:p>
        </p:txBody>
      </p:sp>
      <p:sp>
        <p:nvSpPr>
          <p:cNvPr id="6" name="Título 6"/>
          <p:cNvSpPr txBox="1">
            <a:spLocks/>
          </p:cNvSpPr>
          <p:nvPr/>
        </p:nvSpPr>
        <p:spPr>
          <a:xfrm>
            <a:off x="0" y="4869160"/>
            <a:ext cx="9144000" cy="1362075"/>
          </a:xfrm>
          <a:prstGeom prst="rect">
            <a:avLst/>
          </a:prstGeom>
          <a:noFill/>
        </p:spPr>
        <p:txBody>
          <a:bodyPr vert="horz" lIns="91440" tIns="45720" rIns="91440" bIns="45720" rtlCol="0" anchor="ctr">
            <a:noAutofit/>
          </a:bodyPr>
          <a:lstStyle>
            <a:lvl1pPr algn="ctr">
              <a:spcBef>
                <a:spcPct val="0"/>
              </a:spcBef>
              <a:buNone/>
              <a:defRPr sz="4400" b="1" i="1">
                <a:solidFill>
                  <a:schemeClr val="bg1">
                    <a:lumMod val="65000"/>
                  </a:schemeClr>
                </a:solidFill>
                <a:latin typeface="+mj-lt"/>
                <a:ea typeface="+mj-ea"/>
                <a:cs typeface="+mj-cs"/>
              </a:defRPr>
            </a:lvl1pPr>
          </a:lstStyle>
          <a:p>
            <a:r>
              <a:rPr lang="es-ES" sz="2800" i="0" dirty="0" smtClean="0">
                <a:solidFill>
                  <a:srgbClr val="DD3137"/>
                </a:solidFill>
              </a:rPr>
              <a:t>¿Qué conoces de los virus? </a:t>
            </a:r>
          </a:p>
          <a:p>
            <a:r>
              <a:rPr lang="es-ES" sz="2800" i="0" dirty="0" smtClean="0">
                <a:solidFill>
                  <a:srgbClr val="DD3137"/>
                </a:solidFill>
              </a:rPr>
              <a:t>¿Cuál es tu estrategia frente a ellos?</a:t>
            </a:r>
            <a:endParaRPr lang="es-ES" sz="2800" i="0" dirty="0">
              <a:solidFill>
                <a:srgbClr val="DD3137"/>
              </a:solidFill>
            </a:endParaRPr>
          </a:p>
        </p:txBody>
      </p:sp>
    </p:spTree>
    <p:extLst>
      <p:ext uri="{BB962C8B-B14F-4D97-AF65-F5344CB8AC3E}">
        <p14:creationId xmlns:p14="http://schemas.microsoft.com/office/powerpoint/2010/main" val="200392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Cibercooperantes1">
  <a:themeElements>
    <a:clrScheme name="INCIBE">
      <a:dk1>
        <a:sysClr val="windowText" lastClr="000000"/>
      </a:dk1>
      <a:lt1>
        <a:sysClr val="window" lastClr="FFFFFF"/>
      </a:lt1>
      <a:dk2>
        <a:srgbClr val="E73137"/>
      </a:dk2>
      <a:lt2>
        <a:srgbClr val="BFBFBF"/>
      </a:lt2>
      <a:accent1>
        <a:srgbClr val="E73137"/>
      </a:accent1>
      <a:accent2>
        <a:srgbClr val="68757E"/>
      </a:accent2>
      <a:accent3>
        <a:srgbClr val="FFDD00"/>
      </a:accent3>
      <a:accent4>
        <a:srgbClr val="0070C0"/>
      </a:accent4>
      <a:accent5>
        <a:srgbClr val="8AA2AF"/>
      </a:accent5>
      <a:accent6>
        <a:srgbClr val="BFBFBF"/>
      </a:accent6>
      <a:hlink>
        <a:srgbClr val="E1120D"/>
      </a:hlink>
      <a:folHlink>
        <a:srgbClr val="000000"/>
      </a:folHlink>
    </a:clrScheme>
    <a:fontScheme name="INCIB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73137"/>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Cibercooperantes1" id="{CFA64011-C6D7-47C9-925A-DD6834B7B9FF}" vid="{15211357-A4BC-4424-A0FE-6EB178105B03}"/>
    </a:ext>
  </a:extLst>
</a:theme>
</file>

<file path=ppt/theme/theme2.xml><?xml version="1.0" encoding="utf-8"?>
<a:theme xmlns:a="http://schemas.openxmlformats.org/drawingml/2006/main" name="ppt extendida">
  <a:themeElements>
    <a:clrScheme name="INCIBE">
      <a:dk1>
        <a:sysClr val="windowText" lastClr="000000"/>
      </a:dk1>
      <a:lt1>
        <a:sysClr val="window" lastClr="FFFFFF"/>
      </a:lt1>
      <a:dk2>
        <a:srgbClr val="E73137"/>
      </a:dk2>
      <a:lt2>
        <a:srgbClr val="BFBFBF"/>
      </a:lt2>
      <a:accent1>
        <a:srgbClr val="E73137"/>
      </a:accent1>
      <a:accent2>
        <a:srgbClr val="68757E"/>
      </a:accent2>
      <a:accent3>
        <a:srgbClr val="FFDD00"/>
      </a:accent3>
      <a:accent4>
        <a:srgbClr val="0070C0"/>
      </a:accent4>
      <a:accent5>
        <a:srgbClr val="8AA2AF"/>
      </a:accent5>
      <a:accent6>
        <a:srgbClr val="BFBFBF"/>
      </a:accent6>
      <a:hlink>
        <a:srgbClr val="E1120D"/>
      </a:hlink>
      <a:folHlink>
        <a:srgbClr val="000000"/>
      </a:folHlink>
    </a:clrScheme>
    <a:fontScheme name="INCIB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73137"/>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ción1" id="{5D6685BD-1600-4D05-AA68-127692707E73}" vid="{61D74BA1-1248-4EB9-B1C8-76EB1CC560BC}"/>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Cibercooperantes1</Template>
  <TotalTime>0</TotalTime>
  <Words>789</Words>
  <Application>Microsoft Office PowerPoint</Application>
  <PresentationFormat>Presentación en pantalla (4:3)</PresentationFormat>
  <Paragraphs>163</Paragraphs>
  <Slides>29</Slides>
  <Notes>28</Notes>
  <HiddenSlides>0</HiddenSlides>
  <MMClips>0</MMClips>
  <ScaleCrop>false</ScaleCrop>
  <HeadingPairs>
    <vt:vector size="4" baseType="variant">
      <vt:variant>
        <vt:lpstr>Tema</vt:lpstr>
      </vt:variant>
      <vt:variant>
        <vt:i4>2</vt:i4>
      </vt:variant>
      <vt:variant>
        <vt:lpstr>Títulos de diapositiva</vt:lpstr>
      </vt:variant>
      <vt:variant>
        <vt:i4>29</vt:i4>
      </vt:variant>
    </vt:vector>
  </HeadingPairs>
  <TitlesOfParts>
    <vt:vector size="31" baseType="lpstr">
      <vt:lpstr>Cibercooperantes1</vt:lpstr>
      <vt:lpstr>ppt extendida</vt:lpstr>
      <vt:lpstr>Día de la Internet Segura, 07/02/2017</vt:lpstr>
      <vt:lpstr>Protección ante virus y fraudes</vt:lpstr>
      <vt:lpstr>¿Qué vamos a aprender hoy?</vt:lpstr>
      <vt:lpstr>Definición</vt:lpstr>
      <vt:lpstr>Virus informáticos. Introducción</vt:lpstr>
      <vt:lpstr>Tipos de Virus</vt:lpstr>
      <vt:lpstr>Tipos de Virus</vt:lpstr>
      <vt:lpstr>Tipos de Virus</vt:lpstr>
      <vt:lpstr>Presentación de PowerPoint</vt:lpstr>
      <vt:lpstr>Mecanismos y vías de infección</vt:lpstr>
      <vt:lpstr>Ejemplos</vt:lpstr>
      <vt:lpstr>Ejemplos</vt:lpstr>
      <vt:lpstr>Ingeniería Social</vt:lpstr>
      <vt:lpstr>Definición de fraude</vt:lpstr>
      <vt:lpstr>Fraudes: phishing</vt:lpstr>
      <vt:lpstr>Ejemplos de phishing</vt:lpstr>
      <vt:lpstr>Fraudes: robo de información</vt:lpstr>
      <vt:lpstr>Ejemplos de robo de información</vt:lpstr>
      <vt:lpstr>Fraudes: suscripción a servicios premium</vt:lpstr>
      <vt:lpstr>Más información sobre fraudes</vt:lpstr>
      <vt:lpstr>Medidas de prevención</vt:lpstr>
      <vt:lpstr>Medidas de prevención</vt:lpstr>
      <vt:lpstr>Recomendaciones genéricas</vt:lpstr>
      <vt:lpstr>Recomendaciones genéricas</vt:lpstr>
      <vt:lpstr>Recomendaciones genéricas</vt:lpstr>
      <vt:lpstr>Entidades de soporte y referencia</vt:lpstr>
      <vt:lpstr>Dónde localizar más información</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2016-04-08T12:00:20Z</dcterms:created>
  <dcterms:modified xsi:type="dcterms:W3CDTF">2017-02-06T17:38:13Z</dcterms:modified>
</cp:coreProperties>
</file>